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6" r:id="rId3"/>
    <p:sldId id="275" r:id="rId4"/>
    <p:sldId id="263" r:id="rId5"/>
    <p:sldId id="257" r:id="rId6"/>
    <p:sldId id="264" r:id="rId7"/>
    <p:sldId id="258" r:id="rId8"/>
    <p:sldId id="262" r:id="rId9"/>
    <p:sldId id="268" r:id="rId10"/>
    <p:sldId id="266" r:id="rId11"/>
    <p:sldId id="265" r:id="rId12"/>
    <p:sldId id="269" r:id="rId13"/>
    <p:sldId id="270" r:id="rId14"/>
    <p:sldId id="271" r:id="rId15"/>
    <p:sldId id="259" r:id="rId16"/>
    <p:sldId id="260" r:id="rId17"/>
    <p:sldId id="261" r:id="rId18"/>
    <p:sldId id="276" r:id="rId19"/>
    <p:sldId id="273" r:id="rId20"/>
    <p:sldId id="272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BE1CA7-72F7-4466-8A75-6EB2EA3E7241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3AACE73F-409A-4100-B7B2-1BF5CF8D4CBB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Навчальній</a:t>
          </a:r>
          <a:endParaRPr lang="uk-UA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8809207-D47D-4F98-9D96-D3F47E6B4DAC}" type="parTrans" cxnId="{A83C6E44-DA71-4DA6-BDA9-7CFE30ABFCA5}">
      <dgm:prSet/>
      <dgm:spPr/>
      <dgm:t>
        <a:bodyPr/>
        <a:lstStyle/>
        <a:p>
          <a:endParaRPr lang="uk-UA"/>
        </a:p>
      </dgm:t>
    </dgm:pt>
    <dgm:pt modelId="{73EE0179-8388-4AC1-B2E7-77671BAB235E}" type="sibTrans" cxnId="{A83C6E44-DA71-4DA6-BDA9-7CFE30ABFCA5}">
      <dgm:prSet/>
      <dgm:spPr/>
      <dgm:t>
        <a:bodyPr/>
        <a:lstStyle/>
        <a:p>
          <a:endParaRPr lang="uk-UA"/>
        </a:p>
      </dgm:t>
    </dgm:pt>
    <dgm:pt modelId="{AA370342-D2D0-4E67-8CBD-E50C4FB523C1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00B050"/>
        </a:solidFill>
      </dgm:spPr>
      <dgm:t>
        <a:bodyPr/>
        <a:lstStyle/>
        <a:p>
          <a:r>
            <a:rPr lang="uk-UA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Правовій</a:t>
          </a:r>
          <a:endParaRPr lang="uk-UA" sz="2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EAA5106-DEA3-43A1-AD33-207370EEA344}" type="parTrans" cxnId="{0AECA623-CAC1-4CBB-B3D8-92F9BA759850}">
      <dgm:prSet/>
      <dgm:spPr/>
      <dgm:t>
        <a:bodyPr/>
        <a:lstStyle/>
        <a:p>
          <a:endParaRPr lang="uk-UA"/>
        </a:p>
      </dgm:t>
    </dgm:pt>
    <dgm:pt modelId="{D6F5C3BA-0980-453C-99E0-A2C9E4A5FFA7}" type="sibTrans" cxnId="{0AECA623-CAC1-4CBB-B3D8-92F9BA759850}">
      <dgm:prSet/>
      <dgm:spPr/>
      <dgm:t>
        <a:bodyPr/>
        <a:lstStyle/>
        <a:p>
          <a:endParaRPr lang="uk-UA"/>
        </a:p>
      </dgm:t>
    </dgm:pt>
    <dgm:pt modelId="{0B356032-3543-4474-84D6-0B88D72683FD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FFFF00"/>
        </a:solidFill>
      </dgm:spPr>
      <dgm:t>
        <a:bodyPr/>
        <a:lstStyle/>
        <a:p>
          <a:r>
            <a:rPr lang="uk-UA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Інформаційній</a:t>
          </a:r>
          <a:endParaRPr lang="uk-UA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48A2409-B268-4B68-B305-3098DD741B8F}" type="parTrans" cxnId="{6F96008B-1859-4B38-8715-699A2D44F05A}">
      <dgm:prSet/>
      <dgm:spPr/>
      <dgm:t>
        <a:bodyPr/>
        <a:lstStyle/>
        <a:p>
          <a:endParaRPr lang="uk-UA"/>
        </a:p>
      </dgm:t>
    </dgm:pt>
    <dgm:pt modelId="{EDD4F40B-E493-47F0-8DC5-7D5D4D5E0ECE}" type="sibTrans" cxnId="{6F96008B-1859-4B38-8715-699A2D44F05A}">
      <dgm:prSet/>
      <dgm:spPr/>
      <dgm:t>
        <a:bodyPr/>
        <a:lstStyle/>
        <a:p>
          <a:endParaRPr lang="uk-UA"/>
        </a:p>
      </dgm:t>
    </dgm:pt>
    <dgm:pt modelId="{C2444A58-EBF2-4E53-8018-9794F904DF59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7030A0"/>
        </a:solidFill>
      </dgm:spPr>
      <dgm:t>
        <a:bodyPr/>
        <a:lstStyle/>
        <a:p>
          <a:r>
            <a:rPr lang="uk-UA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Спортивній</a:t>
          </a:r>
          <a:endParaRPr lang="uk-UA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16921B0-24FE-4EA2-99D3-A635236CF0D0}" type="parTrans" cxnId="{73BA585A-951F-465E-AFDA-D0409A49373A}">
      <dgm:prSet/>
      <dgm:spPr/>
      <dgm:t>
        <a:bodyPr/>
        <a:lstStyle/>
        <a:p>
          <a:endParaRPr lang="uk-UA"/>
        </a:p>
      </dgm:t>
    </dgm:pt>
    <dgm:pt modelId="{276C6517-A4F6-49DE-88E6-C99A47A06333}" type="sibTrans" cxnId="{73BA585A-951F-465E-AFDA-D0409A49373A}">
      <dgm:prSet/>
      <dgm:spPr/>
      <dgm:t>
        <a:bodyPr/>
        <a:lstStyle/>
        <a:p>
          <a:endParaRPr lang="uk-UA"/>
        </a:p>
      </dgm:t>
    </dgm:pt>
    <dgm:pt modelId="{954446D8-27C0-4AEE-9089-9A07C383354E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FF0000"/>
        </a:solidFill>
      </dgm:spPr>
      <dgm:t>
        <a:bodyPr/>
        <a:lstStyle/>
        <a:p>
          <a:r>
            <a:rPr lang="uk-UA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Культурній</a:t>
          </a:r>
          <a:endParaRPr lang="uk-UA" sz="20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6EC8F3A-9F1A-4264-82A3-A28B46E90F3F}" type="parTrans" cxnId="{C548A5CD-1ABF-4336-AC2F-55B15FF00EA8}">
      <dgm:prSet/>
      <dgm:spPr/>
      <dgm:t>
        <a:bodyPr/>
        <a:lstStyle/>
        <a:p>
          <a:endParaRPr lang="uk-UA"/>
        </a:p>
      </dgm:t>
    </dgm:pt>
    <dgm:pt modelId="{479BFE8F-0B1A-475C-A295-539AB3F099BE}" type="sibTrans" cxnId="{C548A5CD-1ABF-4336-AC2F-55B15FF00EA8}">
      <dgm:prSet/>
      <dgm:spPr/>
      <dgm:t>
        <a:bodyPr/>
        <a:lstStyle/>
        <a:p>
          <a:endParaRPr lang="uk-UA"/>
        </a:p>
      </dgm:t>
    </dgm:pt>
    <dgm:pt modelId="{3B1CCFCF-A769-482B-ABEB-E326324F3003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00B0F0"/>
        </a:solidFill>
      </dgm:spPr>
      <dgm:t>
        <a:bodyPr/>
        <a:lstStyle/>
        <a:p>
          <a:r>
            <a:rPr lang="uk-UA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Дозвілля</a:t>
          </a:r>
          <a:endParaRPr lang="uk-UA" sz="20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82CD0A1-9B9B-4818-8659-2F16D98347AB}" type="parTrans" cxnId="{41585DA1-D094-4F14-A1AC-625C6D419C56}">
      <dgm:prSet/>
      <dgm:spPr/>
      <dgm:t>
        <a:bodyPr/>
        <a:lstStyle/>
        <a:p>
          <a:endParaRPr lang="uk-UA"/>
        </a:p>
      </dgm:t>
    </dgm:pt>
    <dgm:pt modelId="{315D2434-5711-4399-A5BD-ABA905179D2A}" type="sibTrans" cxnId="{41585DA1-D094-4F14-A1AC-625C6D419C56}">
      <dgm:prSet/>
      <dgm:spPr/>
      <dgm:t>
        <a:bodyPr/>
        <a:lstStyle/>
        <a:p>
          <a:endParaRPr lang="uk-UA"/>
        </a:p>
      </dgm:t>
    </dgm:pt>
    <dgm:pt modelId="{6A5F057B-50D4-47B9-BA47-B9F8E06A027D}" type="pres">
      <dgm:prSet presAssocID="{80BE1CA7-72F7-4466-8A75-6EB2EA3E724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CAB4A482-2AD8-4B6E-BA6B-5D59B867525F}" type="pres">
      <dgm:prSet presAssocID="{3AACE73F-409A-4100-B7B2-1BF5CF8D4CBB}" presName="node" presStyleLbl="node1" presStyleIdx="0" presStyleCnt="6" custScaleX="148261" custScaleY="85471" custRadScaleRad="98499" custRadScaleInc="469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F4302DC-A240-4802-AA8D-36BFFA6ED3B2}" type="pres">
      <dgm:prSet presAssocID="{73EE0179-8388-4AC1-B2E7-77671BAB235E}" presName="sibTrans" presStyleLbl="sibTrans2D1" presStyleIdx="0" presStyleCnt="6"/>
      <dgm:spPr/>
      <dgm:t>
        <a:bodyPr/>
        <a:lstStyle/>
        <a:p>
          <a:endParaRPr lang="uk-UA"/>
        </a:p>
      </dgm:t>
    </dgm:pt>
    <dgm:pt modelId="{6578543F-320C-470E-BADD-4383E0713A17}" type="pres">
      <dgm:prSet presAssocID="{73EE0179-8388-4AC1-B2E7-77671BAB235E}" presName="connectorText" presStyleLbl="sibTrans2D1" presStyleIdx="0" presStyleCnt="6"/>
      <dgm:spPr/>
      <dgm:t>
        <a:bodyPr/>
        <a:lstStyle/>
        <a:p>
          <a:endParaRPr lang="uk-UA"/>
        </a:p>
      </dgm:t>
    </dgm:pt>
    <dgm:pt modelId="{59D8714D-5E6A-4038-8433-5880D9ADA0B4}" type="pres">
      <dgm:prSet presAssocID="{AA370342-D2D0-4E67-8CBD-E50C4FB523C1}" presName="node" presStyleLbl="node1" presStyleIdx="1" presStyleCnt="6" custScaleX="173223" custScaleY="9261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F97394A-F9ED-4936-8FE5-FE90E7AA814B}" type="pres">
      <dgm:prSet presAssocID="{D6F5C3BA-0980-453C-99E0-A2C9E4A5FFA7}" presName="sibTrans" presStyleLbl="sibTrans2D1" presStyleIdx="1" presStyleCnt="6"/>
      <dgm:spPr/>
      <dgm:t>
        <a:bodyPr/>
        <a:lstStyle/>
        <a:p>
          <a:endParaRPr lang="uk-UA"/>
        </a:p>
      </dgm:t>
    </dgm:pt>
    <dgm:pt modelId="{18ED088F-B447-41C2-B1AB-2E361AF318D9}" type="pres">
      <dgm:prSet presAssocID="{D6F5C3BA-0980-453C-99E0-A2C9E4A5FFA7}" presName="connectorText" presStyleLbl="sibTrans2D1" presStyleIdx="1" presStyleCnt="6"/>
      <dgm:spPr/>
      <dgm:t>
        <a:bodyPr/>
        <a:lstStyle/>
        <a:p>
          <a:endParaRPr lang="uk-UA"/>
        </a:p>
      </dgm:t>
    </dgm:pt>
    <dgm:pt modelId="{91B5C439-437E-4B65-A40A-5F73FA020262}" type="pres">
      <dgm:prSet presAssocID="{0B356032-3543-4474-84D6-0B88D72683FD}" presName="node" presStyleLbl="node1" presStyleIdx="2" presStyleCnt="6" custScaleX="18243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184D0B9-519D-4AC0-A055-DD7409734171}" type="pres">
      <dgm:prSet presAssocID="{EDD4F40B-E493-47F0-8DC5-7D5D4D5E0ECE}" presName="sibTrans" presStyleLbl="sibTrans2D1" presStyleIdx="2" presStyleCnt="6"/>
      <dgm:spPr/>
      <dgm:t>
        <a:bodyPr/>
        <a:lstStyle/>
        <a:p>
          <a:endParaRPr lang="uk-UA"/>
        </a:p>
      </dgm:t>
    </dgm:pt>
    <dgm:pt modelId="{40FA797B-9DCE-4ED4-BEDD-B9A52EB4DFDA}" type="pres">
      <dgm:prSet presAssocID="{EDD4F40B-E493-47F0-8DC5-7D5D4D5E0ECE}" presName="connectorText" presStyleLbl="sibTrans2D1" presStyleIdx="2" presStyleCnt="6"/>
      <dgm:spPr/>
      <dgm:t>
        <a:bodyPr/>
        <a:lstStyle/>
        <a:p>
          <a:endParaRPr lang="uk-UA"/>
        </a:p>
      </dgm:t>
    </dgm:pt>
    <dgm:pt modelId="{080C0921-E625-4422-ABA1-C36E8E32AA7A}" type="pres">
      <dgm:prSet presAssocID="{C2444A58-EBF2-4E53-8018-9794F904DF59}" presName="node" presStyleLbl="node1" presStyleIdx="3" presStyleCnt="6" custScaleX="13710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8047A7E-8FA4-4C1B-9719-E75A25944DC2}" type="pres">
      <dgm:prSet presAssocID="{276C6517-A4F6-49DE-88E6-C99A47A06333}" presName="sibTrans" presStyleLbl="sibTrans2D1" presStyleIdx="3" presStyleCnt="6"/>
      <dgm:spPr/>
      <dgm:t>
        <a:bodyPr/>
        <a:lstStyle/>
        <a:p>
          <a:endParaRPr lang="uk-UA"/>
        </a:p>
      </dgm:t>
    </dgm:pt>
    <dgm:pt modelId="{5254CDF6-99B1-4D0D-95F7-6CD2E1DEEAC0}" type="pres">
      <dgm:prSet presAssocID="{276C6517-A4F6-49DE-88E6-C99A47A06333}" presName="connectorText" presStyleLbl="sibTrans2D1" presStyleIdx="3" presStyleCnt="6"/>
      <dgm:spPr/>
      <dgm:t>
        <a:bodyPr/>
        <a:lstStyle/>
        <a:p>
          <a:endParaRPr lang="uk-UA"/>
        </a:p>
      </dgm:t>
    </dgm:pt>
    <dgm:pt modelId="{3562DCF0-FA41-47F6-88C4-F404B33079C5}" type="pres">
      <dgm:prSet presAssocID="{954446D8-27C0-4AEE-9089-9A07C383354E}" presName="node" presStyleLbl="node1" presStyleIdx="4" presStyleCnt="6" custScaleX="163531" custScaleY="9770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5CCD1BE-5D2A-46C6-A2DE-621A1F6BF31D}" type="pres">
      <dgm:prSet presAssocID="{479BFE8F-0B1A-475C-A295-539AB3F099BE}" presName="sibTrans" presStyleLbl="sibTrans2D1" presStyleIdx="4" presStyleCnt="6"/>
      <dgm:spPr/>
      <dgm:t>
        <a:bodyPr/>
        <a:lstStyle/>
        <a:p>
          <a:endParaRPr lang="uk-UA"/>
        </a:p>
      </dgm:t>
    </dgm:pt>
    <dgm:pt modelId="{AB44DEF0-104E-4650-A9EC-95695EF4375A}" type="pres">
      <dgm:prSet presAssocID="{479BFE8F-0B1A-475C-A295-539AB3F099BE}" presName="connectorText" presStyleLbl="sibTrans2D1" presStyleIdx="4" presStyleCnt="6"/>
      <dgm:spPr/>
      <dgm:t>
        <a:bodyPr/>
        <a:lstStyle/>
        <a:p>
          <a:endParaRPr lang="uk-UA"/>
        </a:p>
      </dgm:t>
    </dgm:pt>
    <dgm:pt modelId="{B9550B1B-BE08-43B8-963E-710578312019}" type="pres">
      <dgm:prSet presAssocID="{3B1CCFCF-A769-482B-ABEB-E326324F3003}" presName="node" presStyleLbl="node1" presStyleIdx="5" presStyleCnt="6" custScaleX="137105" custScaleY="9285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4E0570B-9950-4EAB-8A5D-34CCC9D36EF6}" type="pres">
      <dgm:prSet presAssocID="{315D2434-5711-4399-A5BD-ABA905179D2A}" presName="sibTrans" presStyleLbl="sibTrans2D1" presStyleIdx="5" presStyleCnt="6"/>
      <dgm:spPr/>
      <dgm:t>
        <a:bodyPr/>
        <a:lstStyle/>
        <a:p>
          <a:endParaRPr lang="uk-UA"/>
        </a:p>
      </dgm:t>
    </dgm:pt>
    <dgm:pt modelId="{17A31466-660F-43C7-96BC-563C9082232D}" type="pres">
      <dgm:prSet presAssocID="{315D2434-5711-4399-A5BD-ABA905179D2A}" presName="connectorText" presStyleLbl="sibTrans2D1" presStyleIdx="5" presStyleCnt="6"/>
      <dgm:spPr/>
      <dgm:t>
        <a:bodyPr/>
        <a:lstStyle/>
        <a:p>
          <a:endParaRPr lang="uk-UA"/>
        </a:p>
      </dgm:t>
    </dgm:pt>
  </dgm:ptLst>
  <dgm:cxnLst>
    <dgm:cxn modelId="{AD73C17A-EAC8-450A-9AF7-1A86AB5AB93C}" type="presOf" srcId="{D6F5C3BA-0980-453C-99E0-A2C9E4A5FFA7}" destId="{18ED088F-B447-41C2-B1AB-2E361AF318D9}" srcOrd="1" destOrd="0" presId="urn:microsoft.com/office/officeart/2005/8/layout/cycle2"/>
    <dgm:cxn modelId="{73BA585A-951F-465E-AFDA-D0409A49373A}" srcId="{80BE1CA7-72F7-4466-8A75-6EB2EA3E7241}" destId="{C2444A58-EBF2-4E53-8018-9794F904DF59}" srcOrd="3" destOrd="0" parTransId="{116921B0-24FE-4EA2-99D3-A635236CF0D0}" sibTransId="{276C6517-A4F6-49DE-88E6-C99A47A06333}"/>
    <dgm:cxn modelId="{C5912FD5-3711-414B-947D-7AF37151BD6C}" type="presOf" srcId="{EDD4F40B-E493-47F0-8DC5-7D5D4D5E0ECE}" destId="{2184D0B9-519D-4AC0-A055-DD7409734171}" srcOrd="0" destOrd="0" presId="urn:microsoft.com/office/officeart/2005/8/layout/cycle2"/>
    <dgm:cxn modelId="{DC3800C4-E752-4405-8AAB-B754AF37E2C5}" type="presOf" srcId="{0B356032-3543-4474-84D6-0B88D72683FD}" destId="{91B5C439-437E-4B65-A40A-5F73FA020262}" srcOrd="0" destOrd="0" presId="urn:microsoft.com/office/officeart/2005/8/layout/cycle2"/>
    <dgm:cxn modelId="{598A8C9C-EA53-46C6-B5FB-AF57C6F06425}" type="presOf" srcId="{D6F5C3BA-0980-453C-99E0-A2C9E4A5FFA7}" destId="{2F97394A-F9ED-4936-8FE5-FE90E7AA814B}" srcOrd="0" destOrd="0" presId="urn:microsoft.com/office/officeart/2005/8/layout/cycle2"/>
    <dgm:cxn modelId="{0020F3CC-7A75-4C10-BDEA-3467C547B1BC}" type="presOf" srcId="{80BE1CA7-72F7-4466-8A75-6EB2EA3E7241}" destId="{6A5F057B-50D4-47B9-BA47-B9F8E06A027D}" srcOrd="0" destOrd="0" presId="urn:microsoft.com/office/officeart/2005/8/layout/cycle2"/>
    <dgm:cxn modelId="{63BD8841-9FF2-41B4-9A63-CB7BE888CDA8}" type="presOf" srcId="{73EE0179-8388-4AC1-B2E7-77671BAB235E}" destId="{8F4302DC-A240-4802-AA8D-36BFFA6ED3B2}" srcOrd="0" destOrd="0" presId="urn:microsoft.com/office/officeart/2005/8/layout/cycle2"/>
    <dgm:cxn modelId="{11651653-11BE-4C2B-B409-D4E051A22A7E}" type="presOf" srcId="{3AACE73F-409A-4100-B7B2-1BF5CF8D4CBB}" destId="{CAB4A482-2AD8-4B6E-BA6B-5D59B867525F}" srcOrd="0" destOrd="0" presId="urn:microsoft.com/office/officeart/2005/8/layout/cycle2"/>
    <dgm:cxn modelId="{A83C6E44-DA71-4DA6-BDA9-7CFE30ABFCA5}" srcId="{80BE1CA7-72F7-4466-8A75-6EB2EA3E7241}" destId="{3AACE73F-409A-4100-B7B2-1BF5CF8D4CBB}" srcOrd="0" destOrd="0" parTransId="{58809207-D47D-4F98-9D96-D3F47E6B4DAC}" sibTransId="{73EE0179-8388-4AC1-B2E7-77671BAB235E}"/>
    <dgm:cxn modelId="{100652E8-D881-4FD9-A20B-7436BFD34401}" type="presOf" srcId="{315D2434-5711-4399-A5BD-ABA905179D2A}" destId="{74E0570B-9950-4EAB-8A5D-34CCC9D36EF6}" srcOrd="0" destOrd="0" presId="urn:microsoft.com/office/officeart/2005/8/layout/cycle2"/>
    <dgm:cxn modelId="{6F96008B-1859-4B38-8715-699A2D44F05A}" srcId="{80BE1CA7-72F7-4466-8A75-6EB2EA3E7241}" destId="{0B356032-3543-4474-84D6-0B88D72683FD}" srcOrd="2" destOrd="0" parTransId="{048A2409-B268-4B68-B305-3098DD741B8F}" sibTransId="{EDD4F40B-E493-47F0-8DC5-7D5D4D5E0ECE}"/>
    <dgm:cxn modelId="{41585DA1-D094-4F14-A1AC-625C6D419C56}" srcId="{80BE1CA7-72F7-4466-8A75-6EB2EA3E7241}" destId="{3B1CCFCF-A769-482B-ABEB-E326324F3003}" srcOrd="5" destOrd="0" parTransId="{482CD0A1-9B9B-4818-8659-2F16D98347AB}" sibTransId="{315D2434-5711-4399-A5BD-ABA905179D2A}"/>
    <dgm:cxn modelId="{C2B224CC-E1CF-4403-9C19-9F920CBA879D}" type="presOf" srcId="{AA370342-D2D0-4E67-8CBD-E50C4FB523C1}" destId="{59D8714D-5E6A-4038-8433-5880D9ADA0B4}" srcOrd="0" destOrd="0" presId="urn:microsoft.com/office/officeart/2005/8/layout/cycle2"/>
    <dgm:cxn modelId="{7FE408F7-1627-431D-87E4-C0CAC80AAFC9}" type="presOf" srcId="{954446D8-27C0-4AEE-9089-9A07C383354E}" destId="{3562DCF0-FA41-47F6-88C4-F404B33079C5}" srcOrd="0" destOrd="0" presId="urn:microsoft.com/office/officeart/2005/8/layout/cycle2"/>
    <dgm:cxn modelId="{4D5E72E5-8BF8-4654-B9C7-697DB3F1C773}" type="presOf" srcId="{3B1CCFCF-A769-482B-ABEB-E326324F3003}" destId="{B9550B1B-BE08-43B8-963E-710578312019}" srcOrd="0" destOrd="0" presId="urn:microsoft.com/office/officeart/2005/8/layout/cycle2"/>
    <dgm:cxn modelId="{16A935F6-1529-4B71-8534-EF9B69AF2C52}" type="presOf" srcId="{EDD4F40B-E493-47F0-8DC5-7D5D4D5E0ECE}" destId="{40FA797B-9DCE-4ED4-BEDD-B9A52EB4DFDA}" srcOrd="1" destOrd="0" presId="urn:microsoft.com/office/officeart/2005/8/layout/cycle2"/>
    <dgm:cxn modelId="{C548A5CD-1ABF-4336-AC2F-55B15FF00EA8}" srcId="{80BE1CA7-72F7-4466-8A75-6EB2EA3E7241}" destId="{954446D8-27C0-4AEE-9089-9A07C383354E}" srcOrd="4" destOrd="0" parTransId="{36EC8F3A-9F1A-4264-82A3-A28B46E90F3F}" sibTransId="{479BFE8F-0B1A-475C-A295-539AB3F099BE}"/>
    <dgm:cxn modelId="{0313D3C4-7BEA-42B9-9CC0-53DD472AA6C9}" type="presOf" srcId="{C2444A58-EBF2-4E53-8018-9794F904DF59}" destId="{080C0921-E625-4422-ABA1-C36E8E32AA7A}" srcOrd="0" destOrd="0" presId="urn:microsoft.com/office/officeart/2005/8/layout/cycle2"/>
    <dgm:cxn modelId="{AB4EBFAE-903E-48BD-9CC4-D34D70476C8D}" type="presOf" srcId="{479BFE8F-0B1A-475C-A295-539AB3F099BE}" destId="{E5CCD1BE-5D2A-46C6-A2DE-621A1F6BF31D}" srcOrd="0" destOrd="0" presId="urn:microsoft.com/office/officeart/2005/8/layout/cycle2"/>
    <dgm:cxn modelId="{9C1ECDC4-F00F-4B97-98A0-1C57BB32AF19}" type="presOf" srcId="{315D2434-5711-4399-A5BD-ABA905179D2A}" destId="{17A31466-660F-43C7-96BC-563C9082232D}" srcOrd="1" destOrd="0" presId="urn:microsoft.com/office/officeart/2005/8/layout/cycle2"/>
    <dgm:cxn modelId="{0AECA623-CAC1-4CBB-B3D8-92F9BA759850}" srcId="{80BE1CA7-72F7-4466-8A75-6EB2EA3E7241}" destId="{AA370342-D2D0-4E67-8CBD-E50C4FB523C1}" srcOrd="1" destOrd="0" parTransId="{6EAA5106-DEA3-43A1-AD33-207370EEA344}" sibTransId="{D6F5C3BA-0980-453C-99E0-A2C9E4A5FFA7}"/>
    <dgm:cxn modelId="{CE8AF797-1675-4A24-A022-CBDD3A735012}" type="presOf" srcId="{73EE0179-8388-4AC1-B2E7-77671BAB235E}" destId="{6578543F-320C-470E-BADD-4383E0713A17}" srcOrd="1" destOrd="0" presId="urn:microsoft.com/office/officeart/2005/8/layout/cycle2"/>
    <dgm:cxn modelId="{523359EF-76A4-47E5-8625-CFC14EA4EA7A}" type="presOf" srcId="{479BFE8F-0B1A-475C-A295-539AB3F099BE}" destId="{AB44DEF0-104E-4650-A9EC-95695EF4375A}" srcOrd="1" destOrd="0" presId="urn:microsoft.com/office/officeart/2005/8/layout/cycle2"/>
    <dgm:cxn modelId="{58C3D9CF-61C7-4ED5-B5A7-6952663C4C62}" type="presOf" srcId="{276C6517-A4F6-49DE-88E6-C99A47A06333}" destId="{58047A7E-8FA4-4C1B-9719-E75A25944DC2}" srcOrd="0" destOrd="0" presId="urn:microsoft.com/office/officeart/2005/8/layout/cycle2"/>
    <dgm:cxn modelId="{49100AF5-7C18-4225-8CBE-C9BCEBC07EDD}" type="presOf" srcId="{276C6517-A4F6-49DE-88E6-C99A47A06333}" destId="{5254CDF6-99B1-4D0D-95F7-6CD2E1DEEAC0}" srcOrd="1" destOrd="0" presId="urn:microsoft.com/office/officeart/2005/8/layout/cycle2"/>
    <dgm:cxn modelId="{0A9F5118-3AA6-4B84-89D3-5CC930A54391}" type="presParOf" srcId="{6A5F057B-50D4-47B9-BA47-B9F8E06A027D}" destId="{CAB4A482-2AD8-4B6E-BA6B-5D59B867525F}" srcOrd="0" destOrd="0" presId="urn:microsoft.com/office/officeart/2005/8/layout/cycle2"/>
    <dgm:cxn modelId="{F55B96DE-A0DD-4317-A5FF-A2FF5D8A13DF}" type="presParOf" srcId="{6A5F057B-50D4-47B9-BA47-B9F8E06A027D}" destId="{8F4302DC-A240-4802-AA8D-36BFFA6ED3B2}" srcOrd="1" destOrd="0" presId="urn:microsoft.com/office/officeart/2005/8/layout/cycle2"/>
    <dgm:cxn modelId="{D7E72B8A-1A07-4A48-B56E-B7B85FEA0529}" type="presParOf" srcId="{8F4302DC-A240-4802-AA8D-36BFFA6ED3B2}" destId="{6578543F-320C-470E-BADD-4383E0713A17}" srcOrd="0" destOrd="0" presId="urn:microsoft.com/office/officeart/2005/8/layout/cycle2"/>
    <dgm:cxn modelId="{ED4F251D-A8BE-49D7-ABAC-148E80DF5594}" type="presParOf" srcId="{6A5F057B-50D4-47B9-BA47-B9F8E06A027D}" destId="{59D8714D-5E6A-4038-8433-5880D9ADA0B4}" srcOrd="2" destOrd="0" presId="urn:microsoft.com/office/officeart/2005/8/layout/cycle2"/>
    <dgm:cxn modelId="{2DF6F494-D035-4087-8168-C88C0043432A}" type="presParOf" srcId="{6A5F057B-50D4-47B9-BA47-B9F8E06A027D}" destId="{2F97394A-F9ED-4936-8FE5-FE90E7AA814B}" srcOrd="3" destOrd="0" presId="urn:microsoft.com/office/officeart/2005/8/layout/cycle2"/>
    <dgm:cxn modelId="{776E3314-6BC0-4037-BF8D-9F8B8EFE674C}" type="presParOf" srcId="{2F97394A-F9ED-4936-8FE5-FE90E7AA814B}" destId="{18ED088F-B447-41C2-B1AB-2E361AF318D9}" srcOrd="0" destOrd="0" presId="urn:microsoft.com/office/officeart/2005/8/layout/cycle2"/>
    <dgm:cxn modelId="{B05A271D-2C40-4D18-BB2C-37D844EB8511}" type="presParOf" srcId="{6A5F057B-50D4-47B9-BA47-B9F8E06A027D}" destId="{91B5C439-437E-4B65-A40A-5F73FA020262}" srcOrd="4" destOrd="0" presId="urn:microsoft.com/office/officeart/2005/8/layout/cycle2"/>
    <dgm:cxn modelId="{D02DC2BC-3E7F-46BD-9099-A5795A882075}" type="presParOf" srcId="{6A5F057B-50D4-47B9-BA47-B9F8E06A027D}" destId="{2184D0B9-519D-4AC0-A055-DD7409734171}" srcOrd="5" destOrd="0" presId="urn:microsoft.com/office/officeart/2005/8/layout/cycle2"/>
    <dgm:cxn modelId="{AE07D130-9A97-4A27-ABBE-4C0B8814E0F8}" type="presParOf" srcId="{2184D0B9-519D-4AC0-A055-DD7409734171}" destId="{40FA797B-9DCE-4ED4-BEDD-B9A52EB4DFDA}" srcOrd="0" destOrd="0" presId="urn:microsoft.com/office/officeart/2005/8/layout/cycle2"/>
    <dgm:cxn modelId="{75BDAE92-7634-4C94-8339-14AA55D32105}" type="presParOf" srcId="{6A5F057B-50D4-47B9-BA47-B9F8E06A027D}" destId="{080C0921-E625-4422-ABA1-C36E8E32AA7A}" srcOrd="6" destOrd="0" presId="urn:microsoft.com/office/officeart/2005/8/layout/cycle2"/>
    <dgm:cxn modelId="{616E53CB-B244-4CBE-81CF-20033DCB7C34}" type="presParOf" srcId="{6A5F057B-50D4-47B9-BA47-B9F8E06A027D}" destId="{58047A7E-8FA4-4C1B-9719-E75A25944DC2}" srcOrd="7" destOrd="0" presId="urn:microsoft.com/office/officeart/2005/8/layout/cycle2"/>
    <dgm:cxn modelId="{5EED92DD-31AB-4BA6-9EDA-3038D5BB4BF3}" type="presParOf" srcId="{58047A7E-8FA4-4C1B-9719-E75A25944DC2}" destId="{5254CDF6-99B1-4D0D-95F7-6CD2E1DEEAC0}" srcOrd="0" destOrd="0" presId="urn:microsoft.com/office/officeart/2005/8/layout/cycle2"/>
    <dgm:cxn modelId="{5E9CF1CC-AF4A-4B80-8FF2-A290EDB693F7}" type="presParOf" srcId="{6A5F057B-50D4-47B9-BA47-B9F8E06A027D}" destId="{3562DCF0-FA41-47F6-88C4-F404B33079C5}" srcOrd="8" destOrd="0" presId="urn:microsoft.com/office/officeart/2005/8/layout/cycle2"/>
    <dgm:cxn modelId="{8DBE8B75-48C7-4A2C-807E-A19C32BEE7AF}" type="presParOf" srcId="{6A5F057B-50D4-47B9-BA47-B9F8E06A027D}" destId="{E5CCD1BE-5D2A-46C6-A2DE-621A1F6BF31D}" srcOrd="9" destOrd="0" presId="urn:microsoft.com/office/officeart/2005/8/layout/cycle2"/>
    <dgm:cxn modelId="{DE655C22-E8D5-48D7-B2C0-E59586D824F0}" type="presParOf" srcId="{E5CCD1BE-5D2A-46C6-A2DE-621A1F6BF31D}" destId="{AB44DEF0-104E-4650-A9EC-95695EF4375A}" srcOrd="0" destOrd="0" presId="urn:microsoft.com/office/officeart/2005/8/layout/cycle2"/>
    <dgm:cxn modelId="{8599D62C-16E7-4874-9E3D-146D4F3CD4AF}" type="presParOf" srcId="{6A5F057B-50D4-47B9-BA47-B9F8E06A027D}" destId="{B9550B1B-BE08-43B8-963E-710578312019}" srcOrd="10" destOrd="0" presId="urn:microsoft.com/office/officeart/2005/8/layout/cycle2"/>
    <dgm:cxn modelId="{AB7D9BBA-36A3-4C17-A88F-B1B1E4A36DE1}" type="presParOf" srcId="{6A5F057B-50D4-47B9-BA47-B9F8E06A027D}" destId="{74E0570B-9950-4EAB-8A5D-34CCC9D36EF6}" srcOrd="11" destOrd="0" presId="urn:microsoft.com/office/officeart/2005/8/layout/cycle2"/>
    <dgm:cxn modelId="{93E3B3F5-08A5-4875-87F5-77FCC3896E8A}" type="presParOf" srcId="{74E0570B-9950-4EAB-8A5D-34CCC9D36EF6}" destId="{17A31466-660F-43C7-96BC-563C9082232D}" srcOrd="0" destOrd="0" presId="urn:microsoft.com/office/officeart/2005/8/layout/cycle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D4F674-86F9-4E3B-A19C-E72094CC4BD8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6D6C2CCE-FA1C-42EB-9D04-BA6872479BF1}">
      <dgm:prSet/>
      <dgm:spPr/>
      <dgm:t>
        <a:bodyPr/>
        <a:lstStyle/>
        <a:p>
          <a:r>
            <a:rPr lang="uk-UA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відповідальність</a:t>
          </a:r>
          <a:r>
            <a:rPr lang="uk-UA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за доручену справу, за колектив, за все, що відбувається навколо;</a:t>
          </a:r>
          <a:endParaRPr lang="ru-RU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37B2333-2310-4377-B5A4-93C16FFDB4FA}" type="parTrans" cxnId="{5779B69A-9A1A-4D8D-8257-752B36EC4713}">
      <dgm:prSet/>
      <dgm:spPr/>
      <dgm:t>
        <a:bodyPr/>
        <a:lstStyle/>
        <a:p>
          <a:endParaRPr lang="uk-UA"/>
        </a:p>
      </dgm:t>
    </dgm:pt>
    <dgm:pt modelId="{D9BD10BF-E56D-41DA-8EA8-585A026FB76B}" type="sibTrans" cxnId="{5779B69A-9A1A-4D8D-8257-752B36EC4713}">
      <dgm:prSet/>
      <dgm:spPr/>
      <dgm:t>
        <a:bodyPr/>
        <a:lstStyle/>
        <a:p>
          <a:endParaRPr lang="uk-UA"/>
        </a:p>
      </dgm:t>
    </dgm:pt>
    <dgm:pt modelId="{D96024A8-FAA4-409D-828E-3662BD0F164A}">
      <dgm:prSet/>
      <dgm:spPr/>
      <dgm:t>
        <a:bodyPr/>
        <a:lstStyle/>
        <a:p>
          <a:r>
            <a:rPr lang="uk-UA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творче ставлення до дійсності</a:t>
          </a:r>
          <a:endParaRPr lang="ru-RU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68A7BA4-24F8-4AFB-9077-BDCF04B99280}" type="parTrans" cxnId="{01844793-477E-43E2-8689-D43818EEA71E}">
      <dgm:prSet/>
      <dgm:spPr/>
      <dgm:t>
        <a:bodyPr/>
        <a:lstStyle/>
        <a:p>
          <a:endParaRPr lang="uk-UA"/>
        </a:p>
      </dgm:t>
    </dgm:pt>
    <dgm:pt modelId="{8E25E5CE-F32B-4AA6-AA8B-8246E37CC846}" type="sibTrans" cxnId="{01844793-477E-43E2-8689-D43818EEA71E}">
      <dgm:prSet/>
      <dgm:spPr/>
      <dgm:t>
        <a:bodyPr/>
        <a:lstStyle/>
        <a:p>
          <a:endParaRPr lang="uk-UA"/>
        </a:p>
      </dgm:t>
    </dgm:pt>
    <dgm:pt modelId="{709517C0-CE63-427F-958A-3C33BF4A691F}">
      <dgm:prSet/>
      <dgm:spPr/>
      <dgm:t>
        <a:bodyPr/>
        <a:lstStyle/>
        <a:p>
          <a:r>
            <a:rPr lang="uk-UA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вміння виявити ініціативу, </a:t>
          </a:r>
          <a:r>
            <a:rPr lang="uk-UA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вносити в будь-яку справу свої зусилля, думки, пропозиції</a:t>
          </a:r>
          <a:r>
            <a:rPr lang="uk-UA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6CC97F9-8938-4383-A32C-E633BFCD27E6}" type="parTrans" cxnId="{FC0CAB68-EA55-47CA-B62A-096B9BD20415}">
      <dgm:prSet/>
      <dgm:spPr/>
      <dgm:t>
        <a:bodyPr/>
        <a:lstStyle/>
        <a:p>
          <a:endParaRPr lang="uk-UA"/>
        </a:p>
      </dgm:t>
    </dgm:pt>
    <dgm:pt modelId="{30DB1BB8-2DBA-45A0-9318-A205F423A162}" type="sibTrans" cxnId="{FC0CAB68-EA55-47CA-B62A-096B9BD20415}">
      <dgm:prSet/>
      <dgm:spPr/>
      <dgm:t>
        <a:bodyPr/>
        <a:lstStyle/>
        <a:p>
          <a:endParaRPr lang="uk-UA"/>
        </a:p>
      </dgm:t>
    </dgm:pt>
    <dgm:pt modelId="{C7551D89-39D7-4F19-B4D9-C6851B43C0E6}">
      <dgm:prSet/>
      <dgm:spPr/>
      <dgm:t>
        <a:bodyPr/>
        <a:lstStyle/>
        <a:p>
          <a:r>
            <a:rPr lang="uk-UA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самостійність;</a:t>
          </a:r>
          <a:endParaRPr lang="ru-RU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C328564-CEC9-429F-AED4-EE4942A9CDB7}" type="parTrans" cxnId="{D1736D02-8879-42CD-8465-5471B109822E}">
      <dgm:prSet/>
      <dgm:spPr/>
      <dgm:t>
        <a:bodyPr/>
        <a:lstStyle/>
        <a:p>
          <a:endParaRPr lang="uk-UA"/>
        </a:p>
      </dgm:t>
    </dgm:pt>
    <dgm:pt modelId="{A0EB67A0-78DA-432A-B16D-D070198397C8}" type="sibTrans" cxnId="{D1736D02-8879-42CD-8465-5471B109822E}">
      <dgm:prSet/>
      <dgm:spPr/>
      <dgm:t>
        <a:bodyPr/>
        <a:lstStyle/>
        <a:p>
          <a:endParaRPr lang="uk-UA"/>
        </a:p>
      </dgm:t>
    </dgm:pt>
    <dgm:pt modelId="{401BC9A1-E937-4AD5-ACCD-71E4D74925D7}">
      <dgm:prSet phldrT="[Текст]" custT="1"/>
      <dgm:spPr>
        <a:solidFill>
          <a:schemeClr val="accent4">
            <a:lumMod val="75000"/>
          </a:schemeClr>
        </a:solidFill>
        <a:ln>
          <a:noFill/>
        </a:ln>
      </dgm:spPr>
      <dgm:t>
        <a:bodyPr/>
        <a:lstStyle/>
        <a:p>
          <a:r>
            <a:rPr lang="uk-UA" sz="16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готовність</a:t>
          </a:r>
          <a:r>
            <a:rPr lang="uk-UA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відповідно до  конкретних умов, знаходити правильне рішення, долати труднощі;</a:t>
          </a:r>
          <a:endParaRPr lang="uk-UA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E4DAE7F-02DE-4706-AE77-B84755F085F0}" type="sibTrans" cxnId="{2199ABFB-E0A4-436B-A631-450C2CABE1DA}">
      <dgm:prSet/>
      <dgm:spPr/>
      <dgm:t>
        <a:bodyPr/>
        <a:lstStyle/>
        <a:p>
          <a:endParaRPr lang="uk-UA"/>
        </a:p>
      </dgm:t>
    </dgm:pt>
    <dgm:pt modelId="{CDD13F5C-4615-41FE-9CE3-5072881B5A69}" type="parTrans" cxnId="{2199ABFB-E0A4-436B-A631-450C2CABE1DA}">
      <dgm:prSet/>
      <dgm:spPr/>
      <dgm:t>
        <a:bodyPr/>
        <a:lstStyle/>
        <a:p>
          <a:endParaRPr lang="uk-UA"/>
        </a:p>
      </dgm:t>
    </dgm:pt>
    <dgm:pt modelId="{4062B090-1FEE-400F-9B2D-10AC820F3E0C}">
      <dgm:prSet custT="1"/>
      <dgm:spPr/>
      <dgm:t>
        <a:bodyPr/>
        <a:lstStyle/>
        <a:p>
          <a:pPr algn="just"/>
          <a:r>
            <a:rPr lang="uk-UA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принциповість</a:t>
          </a:r>
          <a:r>
            <a:rPr lang="uk-UA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– уміння критикувати, належним чином сприймати критику, давати об’єктивну оцінку своїм вчинкам та вчинкам оточуючих;</a:t>
          </a:r>
          <a:endParaRPr lang="uk-UA" sz="2000" b="1" dirty="0">
            <a:solidFill>
              <a:schemeClr val="tx1"/>
            </a:solidFill>
          </a:endParaRPr>
        </a:p>
      </dgm:t>
    </dgm:pt>
    <dgm:pt modelId="{7D3EDCE5-5A7D-4F87-8D17-A3FB35AB47BD}" type="sibTrans" cxnId="{35B0A9F8-7152-4A2B-A2F6-5B72F6051D31}">
      <dgm:prSet/>
      <dgm:spPr/>
      <dgm:t>
        <a:bodyPr/>
        <a:lstStyle/>
        <a:p>
          <a:endParaRPr lang="uk-UA"/>
        </a:p>
      </dgm:t>
    </dgm:pt>
    <dgm:pt modelId="{8398BBFF-2E5C-48FB-87EE-C737BB9A4BA5}" type="parTrans" cxnId="{35B0A9F8-7152-4A2B-A2F6-5B72F6051D31}">
      <dgm:prSet/>
      <dgm:spPr/>
      <dgm:t>
        <a:bodyPr/>
        <a:lstStyle/>
        <a:p>
          <a:endParaRPr lang="uk-UA"/>
        </a:p>
      </dgm:t>
    </dgm:pt>
    <dgm:pt modelId="{4CD4865E-8D59-4C75-B2FC-195AB0C663FB}" type="pres">
      <dgm:prSet presAssocID="{B4D4F674-86F9-4E3B-A19C-E72094CC4BD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D66013B-826D-4549-8543-1211B9854102}" type="pres">
      <dgm:prSet presAssocID="{4062B090-1FEE-400F-9B2D-10AC820F3E0C}" presName="parentLin" presStyleCnt="0"/>
      <dgm:spPr/>
    </dgm:pt>
    <dgm:pt modelId="{E892CA9E-D287-42E5-9EBF-71422DF35D86}" type="pres">
      <dgm:prSet presAssocID="{4062B090-1FEE-400F-9B2D-10AC820F3E0C}" presName="parentLeftMargin" presStyleLbl="node1" presStyleIdx="0" presStyleCnt="6"/>
      <dgm:spPr/>
      <dgm:t>
        <a:bodyPr/>
        <a:lstStyle/>
        <a:p>
          <a:endParaRPr lang="uk-UA"/>
        </a:p>
      </dgm:t>
    </dgm:pt>
    <dgm:pt modelId="{CFB3DD8D-068A-4988-8EF5-BDB85CEBB2F3}" type="pres">
      <dgm:prSet presAssocID="{4062B090-1FEE-400F-9B2D-10AC820F3E0C}" presName="parentText" presStyleLbl="node1" presStyleIdx="0" presStyleCnt="6" custScaleX="130612" custScaleY="15085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868F90C-E0DB-4354-8A2A-F75B1B294698}" type="pres">
      <dgm:prSet presAssocID="{4062B090-1FEE-400F-9B2D-10AC820F3E0C}" presName="negativeSpace" presStyleCnt="0"/>
      <dgm:spPr/>
    </dgm:pt>
    <dgm:pt modelId="{F1F97133-A3D7-4B38-A080-BD07BC0B32A5}" type="pres">
      <dgm:prSet presAssocID="{4062B090-1FEE-400F-9B2D-10AC820F3E0C}" presName="childText" presStyleLbl="conFgAcc1" presStyleIdx="0" presStyleCnt="6">
        <dgm:presLayoutVars>
          <dgm:bulletEnabled val="1"/>
        </dgm:presLayoutVars>
      </dgm:prSet>
      <dgm:spPr/>
    </dgm:pt>
    <dgm:pt modelId="{369C5714-D9C8-41FC-A9AA-CBA073C5B8B9}" type="pres">
      <dgm:prSet presAssocID="{7D3EDCE5-5A7D-4F87-8D17-A3FB35AB47BD}" presName="spaceBetweenRectangles" presStyleCnt="0"/>
      <dgm:spPr/>
    </dgm:pt>
    <dgm:pt modelId="{937D476B-DC53-4120-826A-42AFA0108D00}" type="pres">
      <dgm:prSet presAssocID="{6D6C2CCE-FA1C-42EB-9D04-BA6872479BF1}" presName="parentLin" presStyleCnt="0"/>
      <dgm:spPr/>
    </dgm:pt>
    <dgm:pt modelId="{F3A4E804-A0A6-4D7A-9C92-FEE975BA540E}" type="pres">
      <dgm:prSet presAssocID="{6D6C2CCE-FA1C-42EB-9D04-BA6872479BF1}" presName="parentLeftMargin" presStyleLbl="node1" presStyleIdx="0" presStyleCnt="6"/>
      <dgm:spPr/>
      <dgm:t>
        <a:bodyPr/>
        <a:lstStyle/>
        <a:p>
          <a:endParaRPr lang="uk-UA"/>
        </a:p>
      </dgm:t>
    </dgm:pt>
    <dgm:pt modelId="{3AE39ABC-2071-443F-8FAC-30199CF3A88F}" type="pres">
      <dgm:prSet presAssocID="{6D6C2CCE-FA1C-42EB-9D04-BA6872479BF1}" presName="parentText" presStyleLbl="node1" presStyleIdx="1" presStyleCnt="6" custScaleX="127802" custScaleY="124399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6F500B6-C442-4F1D-A335-4E0C37D5853B}" type="pres">
      <dgm:prSet presAssocID="{6D6C2CCE-FA1C-42EB-9D04-BA6872479BF1}" presName="negativeSpace" presStyleCnt="0"/>
      <dgm:spPr/>
    </dgm:pt>
    <dgm:pt modelId="{FC920FD3-FCD2-4CBB-A531-3DA8DF150350}" type="pres">
      <dgm:prSet presAssocID="{6D6C2CCE-FA1C-42EB-9D04-BA6872479BF1}" presName="childText" presStyleLbl="conFgAcc1" presStyleIdx="1" presStyleCnt="6">
        <dgm:presLayoutVars>
          <dgm:bulletEnabled val="1"/>
        </dgm:presLayoutVars>
      </dgm:prSet>
      <dgm:spPr/>
    </dgm:pt>
    <dgm:pt modelId="{FC040573-6051-49A5-9631-48F76011BF82}" type="pres">
      <dgm:prSet presAssocID="{D9BD10BF-E56D-41DA-8EA8-585A026FB76B}" presName="spaceBetweenRectangles" presStyleCnt="0"/>
      <dgm:spPr/>
    </dgm:pt>
    <dgm:pt modelId="{7A9643DE-4DF0-462D-A740-C88B91C318DA}" type="pres">
      <dgm:prSet presAssocID="{401BC9A1-E937-4AD5-ACCD-71E4D74925D7}" presName="parentLin" presStyleCnt="0"/>
      <dgm:spPr/>
    </dgm:pt>
    <dgm:pt modelId="{3270CFEF-CFEC-4EC0-B0A1-2670B86666BD}" type="pres">
      <dgm:prSet presAssocID="{401BC9A1-E937-4AD5-ACCD-71E4D74925D7}" presName="parentLeftMargin" presStyleLbl="node1" presStyleIdx="1" presStyleCnt="6"/>
      <dgm:spPr/>
      <dgm:t>
        <a:bodyPr/>
        <a:lstStyle/>
        <a:p>
          <a:endParaRPr lang="uk-UA"/>
        </a:p>
      </dgm:t>
    </dgm:pt>
    <dgm:pt modelId="{AC2421B3-C397-4BC7-95DD-9375ECE5DC54}" type="pres">
      <dgm:prSet presAssocID="{401BC9A1-E937-4AD5-ACCD-71E4D74925D7}" presName="parentText" presStyleLbl="node1" presStyleIdx="2" presStyleCnt="6" custScaleX="125784" custLinFactNeighborX="-4762" custLinFactNeighborY="328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B707D43-28F8-4856-846E-F9F953E698C5}" type="pres">
      <dgm:prSet presAssocID="{401BC9A1-E937-4AD5-ACCD-71E4D74925D7}" presName="negativeSpace" presStyleCnt="0"/>
      <dgm:spPr/>
    </dgm:pt>
    <dgm:pt modelId="{634304C8-2DB5-480D-821B-5B649387CDE3}" type="pres">
      <dgm:prSet presAssocID="{401BC9A1-E937-4AD5-ACCD-71E4D74925D7}" presName="childText" presStyleLbl="conFgAcc1" presStyleIdx="2" presStyleCnt="6">
        <dgm:presLayoutVars>
          <dgm:bulletEnabled val="1"/>
        </dgm:presLayoutVars>
      </dgm:prSet>
      <dgm:spPr/>
    </dgm:pt>
    <dgm:pt modelId="{F9904A48-8B03-445D-884F-4CED36ECFF1F}" type="pres">
      <dgm:prSet presAssocID="{BE4DAE7F-02DE-4706-AE77-B84755F085F0}" presName="spaceBetweenRectangles" presStyleCnt="0"/>
      <dgm:spPr/>
    </dgm:pt>
    <dgm:pt modelId="{3C1D06E5-84C5-4636-842F-D61C36951EF5}" type="pres">
      <dgm:prSet presAssocID="{C7551D89-39D7-4F19-B4D9-C6851B43C0E6}" presName="parentLin" presStyleCnt="0"/>
      <dgm:spPr/>
    </dgm:pt>
    <dgm:pt modelId="{976D1DC2-BAEF-4CE0-8C80-25A0737C3138}" type="pres">
      <dgm:prSet presAssocID="{C7551D89-39D7-4F19-B4D9-C6851B43C0E6}" presName="parentLeftMargin" presStyleLbl="node1" presStyleIdx="2" presStyleCnt="6"/>
      <dgm:spPr/>
      <dgm:t>
        <a:bodyPr/>
        <a:lstStyle/>
        <a:p>
          <a:endParaRPr lang="uk-UA"/>
        </a:p>
      </dgm:t>
    </dgm:pt>
    <dgm:pt modelId="{E5F79441-55B5-4440-831C-3AE43D20BA87}" type="pres">
      <dgm:prSet presAssocID="{C7551D89-39D7-4F19-B4D9-C6851B43C0E6}" presName="parentText" presStyleLbl="node1" presStyleIdx="3" presStyleCnt="6" custScaleX="3796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22277EA-57ED-4535-8BC1-1EA8DA9798DA}" type="pres">
      <dgm:prSet presAssocID="{C7551D89-39D7-4F19-B4D9-C6851B43C0E6}" presName="negativeSpace" presStyleCnt="0"/>
      <dgm:spPr/>
    </dgm:pt>
    <dgm:pt modelId="{1366DA31-0476-4EDF-A350-C7D0F1C8164C}" type="pres">
      <dgm:prSet presAssocID="{C7551D89-39D7-4F19-B4D9-C6851B43C0E6}" presName="childText" presStyleLbl="conFgAcc1" presStyleIdx="3" presStyleCnt="6">
        <dgm:presLayoutVars>
          <dgm:bulletEnabled val="1"/>
        </dgm:presLayoutVars>
      </dgm:prSet>
      <dgm:spPr/>
    </dgm:pt>
    <dgm:pt modelId="{BEAA380F-EB2A-40EB-9348-05D9265E58B5}" type="pres">
      <dgm:prSet presAssocID="{A0EB67A0-78DA-432A-B16D-D070198397C8}" presName="spaceBetweenRectangles" presStyleCnt="0"/>
      <dgm:spPr/>
    </dgm:pt>
    <dgm:pt modelId="{9243B214-4489-47D8-97E3-886E93657B49}" type="pres">
      <dgm:prSet presAssocID="{709517C0-CE63-427F-958A-3C33BF4A691F}" presName="parentLin" presStyleCnt="0"/>
      <dgm:spPr/>
    </dgm:pt>
    <dgm:pt modelId="{11F33563-7DD9-4F39-B174-EB585D86DC50}" type="pres">
      <dgm:prSet presAssocID="{709517C0-CE63-427F-958A-3C33BF4A691F}" presName="parentLeftMargin" presStyleLbl="node1" presStyleIdx="3" presStyleCnt="6"/>
      <dgm:spPr/>
      <dgm:t>
        <a:bodyPr/>
        <a:lstStyle/>
        <a:p>
          <a:endParaRPr lang="uk-UA"/>
        </a:p>
      </dgm:t>
    </dgm:pt>
    <dgm:pt modelId="{5C2CEE18-E65F-4A22-92B6-2714EF0833CC}" type="pres">
      <dgm:prSet presAssocID="{709517C0-CE63-427F-958A-3C33BF4A691F}" presName="parentText" presStyleLbl="node1" presStyleIdx="4" presStyleCnt="6" custScaleX="13605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F07C49A-8132-43AF-8B4A-F3201A3B0A28}" type="pres">
      <dgm:prSet presAssocID="{709517C0-CE63-427F-958A-3C33BF4A691F}" presName="negativeSpace" presStyleCnt="0"/>
      <dgm:spPr/>
    </dgm:pt>
    <dgm:pt modelId="{F439E85A-74EE-472A-AFE8-032B101DF41F}" type="pres">
      <dgm:prSet presAssocID="{709517C0-CE63-427F-958A-3C33BF4A691F}" presName="childText" presStyleLbl="conFgAcc1" presStyleIdx="4" presStyleCnt="6">
        <dgm:presLayoutVars>
          <dgm:bulletEnabled val="1"/>
        </dgm:presLayoutVars>
      </dgm:prSet>
      <dgm:spPr/>
    </dgm:pt>
    <dgm:pt modelId="{3820703F-A24A-4623-A13D-8B429DBD91C1}" type="pres">
      <dgm:prSet presAssocID="{30DB1BB8-2DBA-45A0-9318-A205F423A162}" presName="spaceBetweenRectangles" presStyleCnt="0"/>
      <dgm:spPr/>
    </dgm:pt>
    <dgm:pt modelId="{FA99F08F-F3E4-4D28-B1E1-DDBBE9949437}" type="pres">
      <dgm:prSet presAssocID="{D96024A8-FAA4-409D-828E-3662BD0F164A}" presName="parentLin" presStyleCnt="0"/>
      <dgm:spPr/>
    </dgm:pt>
    <dgm:pt modelId="{075F2B19-CCB9-4CC0-A7E1-B972A6E76F91}" type="pres">
      <dgm:prSet presAssocID="{D96024A8-FAA4-409D-828E-3662BD0F164A}" presName="parentLeftMargin" presStyleLbl="node1" presStyleIdx="4" presStyleCnt="6"/>
      <dgm:spPr/>
      <dgm:t>
        <a:bodyPr/>
        <a:lstStyle/>
        <a:p>
          <a:endParaRPr lang="uk-UA"/>
        </a:p>
      </dgm:t>
    </dgm:pt>
    <dgm:pt modelId="{F8AECF63-4574-43A3-9DA2-B434F7C8A0B0}" type="pres">
      <dgm:prSet presAssocID="{D96024A8-FAA4-409D-828E-3662BD0F164A}" presName="parentText" presStyleLbl="node1" presStyleIdx="5" presStyleCnt="6" custScaleX="70748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FE55F7F-18C8-4304-AE66-3847E30B8257}" type="pres">
      <dgm:prSet presAssocID="{D96024A8-FAA4-409D-828E-3662BD0F164A}" presName="negativeSpace" presStyleCnt="0"/>
      <dgm:spPr/>
    </dgm:pt>
    <dgm:pt modelId="{8440F868-8A78-4D29-81C1-0CD0FA3B0D98}" type="pres">
      <dgm:prSet presAssocID="{D96024A8-FAA4-409D-828E-3662BD0F164A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01844793-477E-43E2-8689-D43818EEA71E}" srcId="{B4D4F674-86F9-4E3B-A19C-E72094CC4BD8}" destId="{D96024A8-FAA4-409D-828E-3662BD0F164A}" srcOrd="5" destOrd="0" parTransId="{068A7BA4-24F8-4AFB-9077-BDCF04B99280}" sibTransId="{8E25E5CE-F32B-4AA6-AA8B-8246E37CC846}"/>
    <dgm:cxn modelId="{2199ABFB-E0A4-436B-A631-450C2CABE1DA}" srcId="{B4D4F674-86F9-4E3B-A19C-E72094CC4BD8}" destId="{401BC9A1-E937-4AD5-ACCD-71E4D74925D7}" srcOrd="2" destOrd="0" parTransId="{CDD13F5C-4615-41FE-9CE3-5072881B5A69}" sibTransId="{BE4DAE7F-02DE-4706-AE77-B84755F085F0}"/>
    <dgm:cxn modelId="{35B0A9F8-7152-4A2B-A2F6-5B72F6051D31}" srcId="{B4D4F674-86F9-4E3B-A19C-E72094CC4BD8}" destId="{4062B090-1FEE-400F-9B2D-10AC820F3E0C}" srcOrd="0" destOrd="0" parTransId="{8398BBFF-2E5C-48FB-87EE-C737BB9A4BA5}" sibTransId="{7D3EDCE5-5A7D-4F87-8D17-A3FB35AB47BD}"/>
    <dgm:cxn modelId="{B0A4DAEB-C71B-44FE-90D1-9E880AB366FF}" type="presOf" srcId="{C7551D89-39D7-4F19-B4D9-C6851B43C0E6}" destId="{976D1DC2-BAEF-4CE0-8C80-25A0737C3138}" srcOrd="0" destOrd="0" presId="urn:microsoft.com/office/officeart/2005/8/layout/list1"/>
    <dgm:cxn modelId="{02356169-CE2F-4E1C-9D31-7DF7A329D187}" type="presOf" srcId="{4062B090-1FEE-400F-9B2D-10AC820F3E0C}" destId="{E892CA9E-D287-42E5-9EBF-71422DF35D86}" srcOrd="0" destOrd="0" presId="urn:microsoft.com/office/officeart/2005/8/layout/list1"/>
    <dgm:cxn modelId="{5779B69A-9A1A-4D8D-8257-752B36EC4713}" srcId="{B4D4F674-86F9-4E3B-A19C-E72094CC4BD8}" destId="{6D6C2CCE-FA1C-42EB-9D04-BA6872479BF1}" srcOrd="1" destOrd="0" parTransId="{B37B2333-2310-4377-B5A4-93C16FFDB4FA}" sibTransId="{D9BD10BF-E56D-41DA-8EA8-585A026FB76B}"/>
    <dgm:cxn modelId="{2D3500FB-BBB2-48B6-BEBA-851CF4C6757C}" type="presOf" srcId="{D96024A8-FAA4-409D-828E-3662BD0F164A}" destId="{075F2B19-CCB9-4CC0-A7E1-B972A6E76F91}" srcOrd="0" destOrd="0" presId="urn:microsoft.com/office/officeart/2005/8/layout/list1"/>
    <dgm:cxn modelId="{BD5EB9FD-5D00-429E-8660-1F8F836B37B6}" type="presOf" srcId="{709517C0-CE63-427F-958A-3C33BF4A691F}" destId="{5C2CEE18-E65F-4A22-92B6-2714EF0833CC}" srcOrd="1" destOrd="0" presId="urn:microsoft.com/office/officeart/2005/8/layout/list1"/>
    <dgm:cxn modelId="{861C90C5-0203-4937-ABB7-44B356CE439C}" type="presOf" srcId="{B4D4F674-86F9-4E3B-A19C-E72094CC4BD8}" destId="{4CD4865E-8D59-4C75-B2FC-195AB0C663FB}" srcOrd="0" destOrd="0" presId="urn:microsoft.com/office/officeart/2005/8/layout/list1"/>
    <dgm:cxn modelId="{DF1B5CB0-AE3A-4D3C-9B65-DF78293047BE}" type="presOf" srcId="{6D6C2CCE-FA1C-42EB-9D04-BA6872479BF1}" destId="{3AE39ABC-2071-443F-8FAC-30199CF3A88F}" srcOrd="1" destOrd="0" presId="urn:microsoft.com/office/officeart/2005/8/layout/list1"/>
    <dgm:cxn modelId="{EDC011CE-0346-4A9B-A44C-C1B079575FCB}" type="presOf" srcId="{709517C0-CE63-427F-958A-3C33BF4A691F}" destId="{11F33563-7DD9-4F39-B174-EB585D86DC50}" srcOrd="0" destOrd="0" presId="urn:microsoft.com/office/officeart/2005/8/layout/list1"/>
    <dgm:cxn modelId="{FC0CAB68-EA55-47CA-B62A-096B9BD20415}" srcId="{B4D4F674-86F9-4E3B-A19C-E72094CC4BD8}" destId="{709517C0-CE63-427F-958A-3C33BF4A691F}" srcOrd="4" destOrd="0" parTransId="{66CC97F9-8938-4383-A32C-E633BFCD27E6}" sibTransId="{30DB1BB8-2DBA-45A0-9318-A205F423A162}"/>
    <dgm:cxn modelId="{D1736D02-8879-42CD-8465-5471B109822E}" srcId="{B4D4F674-86F9-4E3B-A19C-E72094CC4BD8}" destId="{C7551D89-39D7-4F19-B4D9-C6851B43C0E6}" srcOrd="3" destOrd="0" parTransId="{AC328564-CEC9-429F-AED4-EE4942A9CDB7}" sibTransId="{A0EB67A0-78DA-432A-B16D-D070198397C8}"/>
    <dgm:cxn modelId="{F6AD2811-C977-411A-906E-2B37677A1812}" type="presOf" srcId="{401BC9A1-E937-4AD5-ACCD-71E4D74925D7}" destId="{3270CFEF-CFEC-4EC0-B0A1-2670B86666BD}" srcOrd="0" destOrd="0" presId="urn:microsoft.com/office/officeart/2005/8/layout/list1"/>
    <dgm:cxn modelId="{420613CA-34EA-4492-BFC3-BC96BC6A3CFA}" type="presOf" srcId="{401BC9A1-E937-4AD5-ACCD-71E4D74925D7}" destId="{AC2421B3-C397-4BC7-95DD-9375ECE5DC54}" srcOrd="1" destOrd="0" presId="urn:microsoft.com/office/officeart/2005/8/layout/list1"/>
    <dgm:cxn modelId="{DB80237E-6E57-4A52-AD14-7729ADCCA9AC}" type="presOf" srcId="{D96024A8-FAA4-409D-828E-3662BD0F164A}" destId="{F8AECF63-4574-43A3-9DA2-B434F7C8A0B0}" srcOrd="1" destOrd="0" presId="urn:microsoft.com/office/officeart/2005/8/layout/list1"/>
    <dgm:cxn modelId="{D9385224-CC9D-4267-8757-99D89BDB10A2}" type="presOf" srcId="{4062B090-1FEE-400F-9B2D-10AC820F3E0C}" destId="{CFB3DD8D-068A-4988-8EF5-BDB85CEBB2F3}" srcOrd="1" destOrd="0" presId="urn:microsoft.com/office/officeart/2005/8/layout/list1"/>
    <dgm:cxn modelId="{DB8F5BD1-E032-46F5-BEE7-10801DF21CFC}" type="presOf" srcId="{C7551D89-39D7-4F19-B4D9-C6851B43C0E6}" destId="{E5F79441-55B5-4440-831C-3AE43D20BA87}" srcOrd="1" destOrd="0" presId="urn:microsoft.com/office/officeart/2005/8/layout/list1"/>
    <dgm:cxn modelId="{2A48CE38-010D-4D58-86A8-5B8403214465}" type="presOf" srcId="{6D6C2CCE-FA1C-42EB-9D04-BA6872479BF1}" destId="{F3A4E804-A0A6-4D7A-9C92-FEE975BA540E}" srcOrd="0" destOrd="0" presId="urn:microsoft.com/office/officeart/2005/8/layout/list1"/>
    <dgm:cxn modelId="{C341115B-3641-4729-8E57-CAC94D5DF15C}" type="presParOf" srcId="{4CD4865E-8D59-4C75-B2FC-195AB0C663FB}" destId="{ED66013B-826D-4549-8543-1211B9854102}" srcOrd="0" destOrd="0" presId="urn:microsoft.com/office/officeart/2005/8/layout/list1"/>
    <dgm:cxn modelId="{A18E92AD-548E-4789-BE80-49DE5F566FD7}" type="presParOf" srcId="{ED66013B-826D-4549-8543-1211B9854102}" destId="{E892CA9E-D287-42E5-9EBF-71422DF35D86}" srcOrd="0" destOrd="0" presId="urn:microsoft.com/office/officeart/2005/8/layout/list1"/>
    <dgm:cxn modelId="{B8E27641-A558-46AC-A48B-76CE71C15CA9}" type="presParOf" srcId="{ED66013B-826D-4549-8543-1211B9854102}" destId="{CFB3DD8D-068A-4988-8EF5-BDB85CEBB2F3}" srcOrd="1" destOrd="0" presId="urn:microsoft.com/office/officeart/2005/8/layout/list1"/>
    <dgm:cxn modelId="{18103029-FF5B-4D62-96FD-D92FA545D3A4}" type="presParOf" srcId="{4CD4865E-8D59-4C75-B2FC-195AB0C663FB}" destId="{B868F90C-E0DB-4354-8A2A-F75B1B294698}" srcOrd="1" destOrd="0" presId="urn:microsoft.com/office/officeart/2005/8/layout/list1"/>
    <dgm:cxn modelId="{E5CBC864-3614-43A4-A1F0-A2CF996E90BB}" type="presParOf" srcId="{4CD4865E-8D59-4C75-B2FC-195AB0C663FB}" destId="{F1F97133-A3D7-4B38-A080-BD07BC0B32A5}" srcOrd="2" destOrd="0" presId="urn:microsoft.com/office/officeart/2005/8/layout/list1"/>
    <dgm:cxn modelId="{1753DCAB-8876-45AD-9CED-E72134109A68}" type="presParOf" srcId="{4CD4865E-8D59-4C75-B2FC-195AB0C663FB}" destId="{369C5714-D9C8-41FC-A9AA-CBA073C5B8B9}" srcOrd="3" destOrd="0" presId="urn:microsoft.com/office/officeart/2005/8/layout/list1"/>
    <dgm:cxn modelId="{54B4F6EA-5FEA-4D71-BFEC-4E597823425C}" type="presParOf" srcId="{4CD4865E-8D59-4C75-B2FC-195AB0C663FB}" destId="{937D476B-DC53-4120-826A-42AFA0108D00}" srcOrd="4" destOrd="0" presId="urn:microsoft.com/office/officeart/2005/8/layout/list1"/>
    <dgm:cxn modelId="{E23DEC03-C33B-42F8-9A4C-13F06AFA43FB}" type="presParOf" srcId="{937D476B-DC53-4120-826A-42AFA0108D00}" destId="{F3A4E804-A0A6-4D7A-9C92-FEE975BA540E}" srcOrd="0" destOrd="0" presId="urn:microsoft.com/office/officeart/2005/8/layout/list1"/>
    <dgm:cxn modelId="{D3AC8463-B8E6-4F6B-A226-93C32CEF1216}" type="presParOf" srcId="{937D476B-DC53-4120-826A-42AFA0108D00}" destId="{3AE39ABC-2071-443F-8FAC-30199CF3A88F}" srcOrd="1" destOrd="0" presId="urn:microsoft.com/office/officeart/2005/8/layout/list1"/>
    <dgm:cxn modelId="{DD2AA328-AD1F-4C87-B3C4-D1BE1E9B26DE}" type="presParOf" srcId="{4CD4865E-8D59-4C75-B2FC-195AB0C663FB}" destId="{E6F500B6-C442-4F1D-A335-4E0C37D5853B}" srcOrd="5" destOrd="0" presId="urn:microsoft.com/office/officeart/2005/8/layout/list1"/>
    <dgm:cxn modelId="{1E922712-8F35-48FD-B4C5-313BA07519F2}" type="presParOf" srcId="{4CD4865E-8D59-4C75-B2FC-195AB0C663FB}" destId="{FC920FD3-FCD2-4CBB-A531-3DA8DF150350}" srcOrd="6" destOrd="0" presId="urn:microsoft.com/office/officeart/2005/8/layout/list1"/>
    <dgm:cxn modelId="{E94D3421-807F-4BAD-99AC-E1A2F6CB6CA6}" type="presParOf" srcId="{4CD4865E-8D59-4C75-B2FC-195AB0C663FB}" destId="{FC040573-6051-49A5-9631-48F76011BF82}" srcOrd="7" destOrd="0" presId="urn:microsoft.com/office/officeart/2005/8/layout/list1"/>
    <dgm:cxn modelId="{0EF7A817-CD0A-45F9-AF3F-40F91B2C22CB}" type="presParOf" srcId="{4CD4865E-8D59-4C75-B2FC-195AB0C663FB}" destId="{7A9643DE-4DF0-462D-A740-C88B91C318DA}" srcOrd="8" destOrd="0" presId="urn:microsoft.com/office/officeart/2005/8/layout/list1"/>
    <dgm:cxn modelId="{D923FD92-34DD-4E26-BD8E-CFE48495DD52}" type="presParOf" srcId="{7A9643DE-4DF0-462D-A740-C88B91C318DA}" destId="{3270CFEF-CFEC-4EC0-B0A1-2670B86666BD}" srcOrd="0" destOrd="0" presId="urn:microsoft.com/office/officeart/2005/8/layout/list1"/>
    <dgm:cxn modelId="{21F669EC-02A6-4969-B414-7048AE2555B1}" type="presParOf" srcId="{7A9643DE-4DF0-462D-A740-C88B91C318DA}" destId="{AC2421B3-C397-4BC7-95DD-9375ECE5DC54}" srcOrd="1" destOrd="0" presId="urn:microsoft.com/office/officeart/2005/8/layout/list1"/>
    <dgm:cxn modelId="{900C0954-5F80-4D93-A793-53591412C7F3}" type="presParOf" srcId="{4CD4865E-8D59-4C75-B2FC-195AB0C663FB}" destId="{AB707D43-28F8-4856-846E-F9F953E698C5}" srcOrd="9" destOrd="0" presId="urn:microsoft.com/office/officeart/2005/8/layout/list1"/>
    <dgm:cxn modelId="{2EF38852-7ED7-43FA-B4EB-BE0CD374F539}" type="presParOf" srcId="{4CD4865E-8D59-4C75-B2FC-195AB0C663FB}" destId="{634304C8-2DB5-480D-821B-5B649387CDE3}" srcOrd="10" destOrd="0" presId="urn:microsoft.com/office/officeart/2005/8/layout/list1"/>
    <dgm:cxn modelId="{80C76D5C-1327-4E39-BFF4-F166CCE46602}" type="presParOf" srcId="{4CD4865E-8D59-4C75-B2FC-195AB0C663FB}" destId="{F9904A48-8B03-445D-884F-4CED36ECFF1F}" srcOrd="11" destOrd="0" presId="urn:microsoft.com/office/officeart/2005/8/layout/list1"/>
    <dgm:cxn modelId="{B7C4696B-CD7D-453A-B869-6C64EF8B93E0}" type="presParOf" srcId="{4CD4865E-8D59-4C75-B2FC-195AB0C663FB}" destId="{3C1D06E5-84C5-4636-842F-D61C36951EF5}" srcOrd="12" destOrd="0" presId="urn:microsoft.com/office/officeart/2005/8/layout/list1"/>
    <dgm:cxn modelId="{209E73E6-DDCC-4AA4-B499-618022BFD7D1}" type="presParOf" srcId="{3C1D06E5-84C5-4636-842F-D61C36951EF5}" destId="{976D1DC2-BAEF-4CE0-8C80-25A0737C3138}" srcOrd="0" destOrd="0" presId="urn:microsoft.com/office/officeart/2005/8/layout/list1"/>
    <dgm:cxn modelId="{D87E5F24-DABC-4230-B123-C290FBB6693F}" type="presParOf" srcId="{3C1D06E5-84C5-4636-842F-D61C36951EF5}" destId="{E5F79441-55B5-4440-831C-3AE43D20BA87}" srcOrd="1" destOrd="0" presId="urn:microsoft.com/office/officeart/2005/8/layout/list1"/>
    <dgm:cxn modelId="{7F682E39-BC00-44CD-83A1-73E8D047E0DC}" type="presParOf" srcId="{4CD4865E-8D59-4C75-B2FC-195AB0C663FB}" destId="{122277EA-57ED-4535-8BC1-1EA8DA9798DA}" srcOrd="13" destOrd="0" presId="urn:microsoft.com/office/officeart/2005/8/layout/list1"/>
    <dgm:cxn modelId="{072032A1-B793-408C-AC2D-5881A114EF7D}" type="presParOf" srcId="{4CD4865E-8D59-4C75-B2FC-195AB0C663FB}" destId="{1366DA31-0476-4EDF-A350-C7D0F1C8164C}" srcOrd="14" destOrd="0" presId="urn:microsoft.com/office/officeart/2005/8/layout/list1"/>
    <dgm:cxn modelId="{EA6D49AA-E9F9-4017-9A1D-E891AAF8D1DF}" type="presParOf" srcId="{4CD4865E-8D59-4C75-B2FC-195AB0C663FB}" destId="{BEAA380F-EB2A-40EB-9348-05D9265E58B5}" srcOrd="15" destOrd="0" presId="urn:microsoft.com/office/officeart/2005/8/layout/list1"/>
    <dgm:cxn modelId="{0F14E921-8667-4784-9B05-CC4E9A564D01}" type="presParOf" srcId="{4CD4865E-8D59-4C75-B2FC-195AB0C663FB}" destId="{9243B214-4489-47D8-97E3-886E93657B49}" srcOrd="16" destOrd="0" presId="urn:microsoft.com/office/officeart/2005/8/layout/list1"/>
    <dgm:cxn modelId="{0B921562-B951-4B6D-9C06-FEB51C47DFA0}" type="presParOf" srcId="{9243B214-4489-47D8-97E3-886E93657B49}" destId="{11F33563-7DD9-4F39-B174-EB585D86DC50}" srcOrd="0" destOrd="0" presId="urn:microsoft.com/office/officeart/2005/8/layout/list1"/>
    <dgm:cxn modelId="{AD717CEF-B310-4210-853C-8473508FAA05}" type="presParOf" srcId="{9243B214-4489-47D8-97E3-886E93657B49}" destId="{5C2CEE18-E65F-4A22-92B6-2714EF0833CC}" srcOrd="1" destOrd="0" presId="urn:microsoft.com/office/officeart/2005/8/layout/list1"/>
    <dgm:cxn modelId="{BCB688F8-EF63-445C-A140-D5BC2FD1922C}" type="presParOf" srcId="{4CD4865E-8D59-4C75-B2FC-195AB0C663FB}" destId="{BF07C49A-8132-43AF-8B4A-F3201A3B0A28}" srcOrd="17" destOrd="0" presId="urn:microsoft.com/office/officeart/2005/8/layout/list1"/>
    <dgm:cxn modelId="{09AD6118-9B6D-4F70-B996-D1FC66FD27AB}" type="presParOf" srcId="{4CD4865E-8D59-4C75-B2FC-195AB0C663FB}" destId="{F439E85A-74EE-472A-AFE8-032B101DF41F}" srcOrd="18" destOrd="0" presId="urn:microsoft.com/office/officeart/2005/8/layout/list1"/>
    <dgm:cxn modelId="{23A4C057-1148-4FC3-94F2-2C6203A26E11}" type="presParOf" srcId="{4CD4865E-8D59-4C75-B2FC-195AB0C663FB}" destId="{3820703F-A24A-4623-A13D-8B429DBD91C1}" srcOrd="19" destOrd="0" presId="urn:microsoft.com/office/officeart/2005/8/layout/list1"/>
    <dgm:cxn modelId="{D861E32A-E7C2-4BB2-B49A-8EB3429D931E}" type="presParOf" srcId="{4CD4865E-8D59-4C75-B2FC-195AB0C663FB}" destId="{FA99F08F-F3E4-4D28-B1E1-DDBBE9949437}" srcOrd="20" destOrd="0" presId="urn:microsoft.com/office/officeart/2005/8/layout/list1"/>
    <dgm:cxn modelId="{DD8C9CCC-9F72-4542-8B63-CA7C1BEF6F40}" type="presParOf" srcId="{FA99F08F-F3E4-4D28-B1E1-DDBBE9949437}" destId="{075F2B19-CCB9-4CC0-A7E1-B972A6E76F91}" srcOrd="0" destOrd="0" presId="urn:microsoft.com/office/officeart/2005/8/layout/list1"/>
    <dgm:cxn modelId="{8A46BDB3-7A3C-40A7-A376-6B0D0CE62566}" type="presParOf" srcId="{FA99F08F-F3E4-4D28-B1E1-DDBBE9949437}" destId="{F8AECF63-4574-43A3-9DA2-B434F7C8A0B0}" srcOrd="1" destOrd="0" presId="urn:microsoft.com/office/officeart/2005/8/layout/list1"/>
    <dgm:cxn modelId="{25B2B47D-BED9-4843-B1CE-436153F25C26}" type="presParOf" srcId="{4CD4865E-8D59-4C75-B2FC-195AB0C663FB}" destId="{6FE55F7F-18C8-4304-AE66-3847E30B8257}" srcOrd="21" destOrd="0" presId="urn:microsoft.com/office/officeart/2005/8/layout/list1"/>
    <dgm:cxn modelId="{56F3B1B3-B3CB-46C9-AAB5-CA56C0222BDE}" type="presParOf" srcId="{4CD4865E-8D59-4C75-B2FC-195AB0C663FB}" destId="{8440F868-8A78-4D29-81C1-0CD0FA3B0D98}" srcOrd="22" destOrd="0" presId="urn:microsoft.com/office/officeart/2005/8/layout/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8DB8AC-C18A-429F-8DD5-503C5ECE46A1}" type="doc">
      <dgm:prSet loTypeId="urn:microsoft.com/office/officeart/2005/8/layout/hList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7AD94E18-F4DC-47BC-AAFE-5F59AF285751}">
      <dgm:prSet phldrT="[Текст]" custT="1"/>
      <dgm:spPr/>
      <dgm:t>
        <a:bodyPr/>
        <a:lstStyle/>
        <a:p>
          <a:r>
            <a:rPr lang="uk-UA" sz="3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Учнівське самоврядування  потрібне навчальному закладу тому, що</a:t>
          </a:r>
          <a:endParaRPr lang="uk-UA" sz="36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4B1099E-9602-43AB-8CA7-6F5F1227F4C7}" type="parTrans" cxnId="{64A75365-32A9-459A-8B6C-3B87A32F1BE3}">
      <dgm:prSet/>
      <dgm:spPr/>
      <dgm:t>
        <a:bodyPr/>
        <a:lstStyle/>
        <a:p>
          <a:endParaRPr lang="uk-UA"/>
        </a:p>
      </dgm:t>
    </dgm:pt>
    <dgm:pt modelId="{788618D9-2425-49D3-8537-F1B28F64A3A5}" type="sibTrans" cxnId="{64A75365-32A9-459A-8B6C-3B87A32F1BE3}">
      <dgm:prSet/>
      <dgm:spPr/>
      <dgm:t>
        <a:bodyPr/>
        <a:lstStyle/>
        <a:p>
          <a:endParaRPr lang="uk-UA"/>
        </a:p>
      </dgm:t>
    </dgm:pt>
    <dgm:pt modelId="{F8A7F6F4-097A-4FC6-83A3-1BB7A90D7F23}">
      <dgm:prSet custT="1"/>
      <dgm:spPr/>
      <dgm:t>
        <a:bodyPr/>
        <a:lstStyle/>
        <a:p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ефективне учнівське самоврядування сприяє гармонійному розвитку навчального закладу, допомагає керівництву вчасно помітити проблеми, сформувати цілі та стратегії – і все це обов’язково за посильної участі самих учнів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1410ADED-7D01-4FF2-AD86-7ADD9FEBE61B}" type="parTrans" cxnId="{CF087394-FB66-465F-91BA-9FAC91964D2F}">
      <dgm:prSet/>
      <dgm:spPr/>
      <dgm:t>
        <a:bodyPr/>
        <a:lstStyle/>
        <a:p>
          <a:endParaRPr lang="uk-UA"/>
        </a:p>
      </dgm:t>
    </dgm:pt>
    <dgm:pt modelId="{ADFCD984-1487-4F38-BDDF-458AFA9DD79A}" type="sibTrans" cxnId="{CF087394-FB66-465F-91BA-9FAC91964D2F}">
      <dgm:prSet/>
      <dgm:spPr/>
      <dgm:t>
        <a:bodyPr/>
        <a:lstStyle/>
        <a:p>
          <a:endParaRPr lang="uk-UA"/>
        </a:p>
      </dgm:t>
    </dgm:pt>
    <dgm:pt modelId="{1BE01E65-FB07-4CAD-A72D-3EA2A634F37A}">
      <dgm:prSet/>
      <dgm:spPr/>
      <dgm:t>
        <a:bodyPr/>
        <a:lstStyle/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саме завдяки учнівському самоврядуванню учнівсько-педагогічний колектив навчального закладу може відчути себе єдиною командою, де панують партнерські стосунки, атмосфера взаємодії та взаєморозуміння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EAB9F8DA-382F-479A-8382-4173A88415C9}" type="parTrans" cxnId="{EE7D6EC2-8234-4410-BE7E-0DB2838948BC}">
      <dgm:prSet/>
      <dgm:spPr/>
      <dgm:t>
        <a:bodyPr/>
        <a:lstStyle/>
        <a:p>
          <a:endParaRPr lang="uk-UA"/>
        </a:p>
      </dgm:t>
    </dgm:pt>
    <dgm:pt modelId="{A03C9F49-8F65-4DC3-B91B-54C6B6DE22E4}" type="sibTrans" cxnId="{EE7D6EC2-8234-4410-BE7E-0DB2838948BC}">
      <dgm:prSet/>
      <dgm:spPr/>
      <dgm:t>
        <a:bodyPr/>
        <a:lstStyle/>
        <a:p>
          <a:endParaRPr lang="uk-UA"/>
        </a:p>
      </dgm:t>
    </dgm:pt>
    <dgm:pt modelId="{ABB5B375-3F8C-40B6-BFD7-79A223DBA435}">
      <dgm:prSet custT="1"/>
      <dgm:spPr/>
      <dgm:t>
        <a:bodyPr/>
        <a:lstStyle/>
        <a:p>
          <a:r>
            <a:rPr lang="uk-UA" sz="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завдяки учнівським ініціативам можна визначати нові напрями розвитку поза навчальною діяльністю, вдосконалювати навчальний процес, не зупинятися на досягнутому, навчаючи інших, навчатися самим</a:t>
          </a:r>
          <a:endParaRPr lang="ru-RU" sz="15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F7FC8B1-9E84-4B9F-A6C3-A5B780ED82FD}" type="parTrans" cxnId="{10CB7E62-84DA-4629-A311-DB70DD3FA001}">
      <dgm:prSet/>
      <dgm:spPr/>
      <dgm:t>
        <a:bodyPr/>
        <a:lstStyle/>
        <a:p>
          <a:endParaRPr lang="uk-UA"/>
        </a:p>
      </dgm:t>
    </dgm:pt>
    <dgm:pt modelId="{2C0FF567-4D05-471A-A21A-78BE096A7EC2}" type="sibTrans" cxnId="{10CB7E62-84DA-4629-A311-DB70DD3FA001}">
      <dgm:prSet/>
      <dgm:spPr/>
      <dgm:t>
        <a:bodyPr/>
        <a:lstStyle/>
        <a:p>
          <a:endParaRPr lang="uk-UA"/>
        </a:p>
      </dgm:t>
    </dgm:pt>
    <dgm:pt modelId="{2678C7FD-24CB-4C90-9748-87F6156F880E}">
      <dgm:prSet custT="1"/>
      <dgm:spPr/>
      <dgm:t>
        <a:bodyPr/>
        <a:lstStyle/>
        <a:p>
          <a:r>
            <a:rPr lang="uk-UA" sz="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розвинуте та активне учнівське самоврядування може стати додатковим фактором, що впливає на вибір абітурієнтом навчального закладу і є чудовим засобом</a:t>
          </a:r>
        </a:p>
        <a:p>
          <a:r>
            <a:rPr lang="uk-UA" sz="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профорієнтації</a:t>
          </a:r>
          <a:r>
            <a:rPr lang="uk-UA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uk-UA" sz="1600" b="1" dirty="0">
            <a:solidFill>
              <a:schemeClr val="tx1"/>
            </a:solidFill>
          </a:endParaRPr>
        </a:p>
      </dgm:t>
    </dgm:pt>
    <dgm:pt modelId="{40B07906-13BC-424B-8FE5-CC2BA6AFFBC9}" type="parTrans" cxnId="{E9FBD3BF-9126-4333-B2D5-051D6312DD79}">
      <dgm:prSet/>
      <dgm:spPr/>
      <dgm:t>
        <a:bodyPr/>
        <a:lstStyle/>
        <a:p>
          <a:endParaRPr lang="uk-UA"/>
        </a:p>
      </dgm:t>
    </dgm:pt>
    <dgm:pt modelId="{4D549F6C-97B3-4364-BDC0-F15440878216}" type="sibTrans" cxnId="{E9FBD3BF-9126-4333-B2D5-051D6312DD79}">
      <dgm:prSet/>
      <dgm:spPr/>
      <dgm:t>
        <a:bodyPr/>
        <a:lstStyle/>
        <a:p>
          <a:endParaRPr lang="uk-UA"/>
        </a:p>
      </dgm:t>
    </dgm:pt>
    <dgm:pt modelId="{3F2821A6-B7E4-4D0F-9D10-247D6E95B9CF}">
      <dgm:prSet/>
      <dgm:spPr/>
      <dgm:t>
        <a:bodyPr/>
        <a:lstStyle/>
        <a:p>
          <a:r>
            <a:rPr lang="uk-UA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якщо учнівське самоврядування сприймається керівництвом навчального закладу як невід’ємна частина навчально-виховного процесу, то цим гарантується набуття учнями навичок практичної діяльності та стажування, на відсутність яких часто нарікають випускники та роботодавці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A54A495-AE6C-4EED-8389-E79703EC88FF}" type="parTrans" cxnId="{13AF6C4E-1206-425B-8E73-B2F16954BDD8}">
      <dgm:prSet/>
      <dgm:spPr/>
      <dgm:t>
        <a:bodyPr/>
        <a:lstStyle/>
        <a:p>
          <a:endParaRPr lang="uk-UA"/>
        </a:p>
      </dgm:t>
    </dgm:pt>
    <dgm:pt modelId="{E90F9117-594F-44A7-8D55-D42498516F41}" type="sibTrans" cxnId="{13AF6C4E-1206-425B-8E73-B2F16954BDD8}">
      <dgm:prSet/>
      <dgm:spPr/>
      <dgm:t>
        <a:bodyPr/>
        <a:lstStyle/>
        <a:p>
          <a:endParaRPr lang="uk-UA"/>
        </a:p>
      </dgm:t>
    </dgm:pt>
    <dgm:pt modelId="{25D969DF-DA60-4586-97C2-40AA86E10E4A}">
      <dgm:prSet/>
      <dgm:spPr/>
      <dgm:t>
        <a:bodyPr/>
        <a:lstStyle/>
        <a:p>
          <a:endParaRPr lang="uk-UA"/>
        </a:p>
      </dgm:t>
    </dgm:pt>
    <dgm:pt modelId="{7144585A-322C-4B21-B7A2-AAC47428C694}" type="parTrans" cxnId="{CDA14360-3D8B-414A-8BB5-D6924F6E3323}">
      <dgm:prSet/>
      <dgm:spPr/>
      <dgm:t>
        <a:bodyPr/>
        <a:lstStyle/>
        <a:p>
          <a:endParaRPr lang="uk-UA"/>
        </a:p>
      </dgm:t>
    </dgm:pt>
    <dgm:pt modelId="{73483ED9-616A-41E7-9AE7-8D355123064D}" type="sibTrans" cxnId="{CDA14360-3D8B-414A-8BB5-D6924F6E3323}">
      <dgm:prSet/>
      <dgm:spPr/>
      <dgm:t>
        <a:bodyPr/>
        <a:lstStyle/>
        <a:p>
          <a:endParaRPr lang="uk-UA"/>
        </a:p>
      </dgm:t>
    </dgm:pt>
    <dgm:pt modelId="{B3F3827E-6295-45EB-9BC6-D9E3E7F77E66}">
      <dgm:prSet/>
      <dgm:spPr/>
      <dgm:t>
        <a:bodyPr/>
        <a:lstStyle/>
        <a:p>
          <a:endParaRPr lang="uk-UA"/>
        </a:p>
      </dgm:t>
    </dgm:pt>
    <dgm:pt modelId="{BD00218E-3571-4050-9009-063BF21BFDA4}" type="parTrans" cxnId="{CA4BD285-5277-4E4E-9E11-562AD157D145}">
      <dgm:prSet/>
      <dgm:spPr/>
      <dgm:t>
        <a:bodyPr/>
        <a:lstStyle/>
        <a:p>
          <a:endParaRPr lang="uk-UA"/>
        </a:p>
      </dgm:t>
    </dgm:pt>
    <dgm:pt modelId="{37B6A0E2-6274-4240-8D05-71266C16AA39}" type="sibTrans" cxnId="{CA4BD285-5277-4E4E-9E11-562AD157D145}">
      <dgm:prSet/>
      <dgm:spPr/>
      <dgm:t>
        <a:bodyPr/>
        <a:lstStyle/>
        <a:p>
          <a:endParaRPr lang="uk-UA"/>
        </a:p>
      </dgm:t>
    </dgm:pt>
    <dgm:pt modelId="{86FFCF50-BE1B-4F34-ADF2-CBD961BE6ACC}" type="pres">
      <dgm:prSet presAssocID="{CD8DB8AC-C18A-429F-8DD5-503C5ECE46A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03C444BE-61F6-4E44-AF64-A37B3BAE92C7}" type="pres">
      <dgm:prSet presAssocID="{7AD94E18-F4DC-47BC-AAFE-5F59AF285751}" presName="roof" presStyleLbl="dkBgShp" presStyleIdx="0" presStyleCnt="2"/>
      <dgm:spPr/>
      <dgm:t>
        <a:bodyPr/>
        <a:lstStyle/>
        <a:p>
          <a:endParaRPr lang="uk-UA"/>
        </a:p>
      </dgm:t>
    </dgm:pt>
    <dgm:pt modelId="{D2A390E3-4FEC-40A6-B9DB-2821A18CB944}" type="pres">
      <dgm:prSet presAssocID="{7AD94E18-F4DC-47BC-AAFE-5F59AF285751}" presName="pillars" presStyleCnt="0"/>
      <dgm:spPr/>
    </dgm:pt>
    <dgm:pt modelId="{BB04AF85-3C6B-44E9-9DB4-E0131C09E632}" type="pres">
      <dgm:prSet presAssocID="{7AD94E18-F4DC-47BC-AAFE-5F59AF285751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DB2B7A8-AEFD-4B2D-B737-86064054DBC2}" type="pres">
      <dgm:prSet presAssocID="{F8A7F6F4-097A-4FC6-83A3-1BB7A90D7F23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1FF1C68-FCBD-46FA-B82E-AC598A631C8D}" type="pres">
      <dgm:prSet presAssocID="{2678C7FD-24CB-4C90-9748-87F6156F880E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3CE6379-83FF-4026-860B-80BA64287B19}" type="pres">
      <dgm:prSet presAssocID="{1BE01E65-FB07-4CAD-A72D-3EA2A634F37A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C553D28-FEC3-4F04-8CD4-5807013F026D}" type="pres">
      <dgm:prSet presAssocID="{3F2821A6-B7E4-4D0F-9D10-247D6E95B9CF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DB2DBD9-5D2E-49E4-89ED-F63E34A43D90}" type="pres">
      <dgm:prSet presAssocID="{7AD94E18-F4DC-47BC-AAFE-5F59AF285751}" presName="base" presStyleLbl="dkBgShp" presStyleIdx="1" presStyleCnt="2"/>
      <dgm:spPr/>
    </dgm:pt>
  </dgm:ptLst>
  <dgm:cxnLst>
    <dgm:cxn modelId="{12590547-3175-4CE3-971A-CCEF8AE8815F}" type="presOf" srcId="{2678C7FD-24CB-4C90-9748-87F6156F880E}" destId="{01FF1C68-FCBD-46FA-B82E-AC598A631C8D}" srcOrd="0" destOrd="0" presId="urn:microsoft.com/office/officeart/2005/8/layout/hList3"/>
    <dgm:cxn modelId="{64A75365-32A9-459A-8B6C-3B87A32F1BE3}" srcId="{CD8DB8AC-C18A-429F-8DD5-503C5ECE46A1}" destId="{7AD94E18-F4DC-47BC-AAFE-5F59AF285751}" srcOrd="0" destOrd="0" parTransId="{C4B1099E-9602-43AB-8CA7-6F5F1227F4C7}" sibTransId="{788618D9-2425-49D3-8537-F1B28F64A3A5}"/>
    <dgm:cxn modelId="{CA4BD285-5277-4E4E-9E11-562AD157D145}" srcId="{CD8DB8AC-C18A-429F-8DD5-503C5ECE46A1}" destId="{B3F3827E-6295-45EB-9BC6-D9E3E7F77E66}" srcOrd="1" destOrd="0" parTransId="{BD00218E-3571-4050-9009-063BF21BFDA4}" sibTransId="{37B6A0E2-6274-4240-8D05-71266C16AA39}"/>
    <dgm:cxn modelId="{E9FBD3BF-9126-4333-B2D5-051D6312DD79}" srcId="{7AD94E18-F4DC-47BC-AAFE-5F59AF285751}" destId="{2678C7FD-24CB-4C90-9748-87F6156F880E}" srcOrd="2" destOrd="0" parTransId="{40B07906-13BC-424B-8FE5-CC2BA6AFFBC9}" sibTransId="{4D549F6C-97B3-4364-BDC0-F15440878216}"/>
    <dgm:cxn modelId="{B1FFAEEE-DB0D-4221-A555-D04DFCDBC758}" type="presOf" srcId="{3F2821A6-B7E4-4D0F-9D10-247D6E95B9CF}" destId="{7C553D28-FEC3-4F04-8CD4-5807013F026D}" srcOrd="0" destOrd="0" presId="urn:microsoft.com/office/officeart/2005/8/layout/hList3"/>
    <dgm:cxn modelId="{EE7D6EC2-8234-4410-BE7E-0DB2838948BC}" srcId="{7AD94E18-F4DC-47BC-AAFE-5F59AF285751}" destId="{1BE01E65-FB07-4CAD-A72D-3EA2A634F37A}" srcOrd="3" destOrd="0" parTransId="{EAB9F8DA-382F-479A-8382-4173A88415C9}" sibTransId="{A03C9F49-8F65-4DC3-B91B-54C6B6DE22E4}"/>
    <dgm:cxn modelId="{CDA14360-3D8B-414A-8BB5-D6924F6E3323}" srcId="{CD8DB8AC-C18A-429F-8DD5-503C5ECE46A1}" destId="{25D969DF-DA60-4586-97C2-40AA86E10E4A}" srcOrd="2" destOrd="0" parTransId="{7144585A-322C-4B21-B7A2-AAC47428C694}" sibTransId="{73483ED9-616A-41E7-9AE7-8D355123064D}"/>
    <dgm:cxn modelId="{13AF6C4E-1206-425B-8E73-B2F16954BDD8}" srcId="{7AD94E18-F4DC-47BC-AAFE-5F59AF285751}" destId="{3F2821A6-B7E4-4D0F-9D10-247D6E95B9CF}" srcOrd="4" destOrd="0" parTransId="{6A54A495-AE6C-4EED-8389-E79703EC88FF}" sibTransId="{E90F9117-594F-44A7-8D55-D42498516F41}"/>
    <dgm:cxn modelId="{10CB7E62-84DA-4629-A311-DB70DD3FA001}" srcId="{7AD94E18-F4DC-47BC-AAFE-5F59AF285751}" destId="{ABB5B375-3F8C-40B6-BFD7-79A223DBA435}" srcOrd="0" destOrd="0" parTransId="{BF7FC8B1-9E84-4B9F-A6C3-A5B780ED82FD}" sibTransId="{2C0FF567-4D05-471A-A21A-78BE096A7EC2}"/>
    <dgm:cxn modelId="{901389BB-6915-47FC-85D6-2927CF8971AB}" type="presOf" srcId="{7AD94E18-F4DC-47BC-AAFE-5F59AF285751}" destId="{03C444BE-61F6-4E44-AF64-A37B3BAE92C7}" srcOrd="0" destOrd="0" presId="urn:microsoft.com/office/officeart/2005/8/layout/hList3"/>
    <dgm:cxn modelId="{E1A9ED70-C7DD-4208-A283-185425758AB2}" type="presOf" srcId="{1BE01E65-FB07-4CAD-A72D-3EA2A634F37A}" destId="{63CE6379-83FF-4026-860B-80BA64287B19}" srcOrd="0" destOrd="0" presId="urn:microsoft.com/office/officeart/2005/8/layout/hList3"/>
    <dgm:cxn modelId="{3022C3E5-CCFB-4AD3-B561-DBC00F2BFAD3}" type="presOf" srcId="{ABB5B375-3F8C-40B6-BFD7-79A223DBA435}" destId="{BB04AF85-3C6B-44E9-9DB4-E0131C09E632}" srcOrd="0" destOrd="0" presId="urn:microsoft.com/office/officeart/2005/8/layout/hList3"/>
    <dgm:cxn modelId="{C0E6AEBB-59D6-43BB-B0B7-B8F49905FA4D}" type="presOf" srcId="{F8A7F6F4-097A-4FC6-83A3-1BB7A90D7F23}" destId="{DDB2B7A8-AEFD-4B2D-B737-86064054DBC2}" srcOrd="0" destOrd="0" presId="urn:microsoft.com/office/officeart/2005/8/layout/hList3"/>
    <dgm:cxn modelId="{CF087394-FB66-465F-91BA-9FAC91964D2F}" srcId="{7AD94E18-F4DC-47BC-AAFE-5F59AF285751}" destId="{F8A7F6F4-097A-4FC6-83A3-1BB7A90D7F23}" srcOrd="1" destOrd="0" parTransId="{1410ADED-7D01-4FF2-AD86-7ADD9FEBE61B}" sibTransId="{ADFCD984-1487-4F38-BDDF-458AFA9DD79A}"/>
    <dgm:cxn modelId="{38CC08E6-61A4-44A1-B795-831F949C73EB}" type="presOf" srcId="{CD8DB8AC-C18A-429F-8DD5-503C5ECE46A1}" destId="{86FFCF50-BE1B-4F34-ADF2-CBD961BE6ACC}" srcOrd="0" destOrd="0" presId="urn:microsoft.com/office/officeart/2005/8/layout/hList3"/>
    <dgm:cxn modelId="{DEFE9BD8-137E-4AAE-828F-84CE05150151}" type="presParOf" srcId="{86FFCF50-BE1B-4F34-ADF2-CBD961BE6ACC}" destId="{03C444BE-61F6-4E44-AF64-A37B3BAE92C7}" srcOrd="0" destOrd="0" presId="urn:microsoft.com/office/officeart/2005/8/layout/hList3"/>
    <dgm:cxn modelId="{CF86DB37-CC60-4A0A-BF4A-952E23E794D0}" type="presParOf" srcId="{86FFCF50-BE1B-4F34-ADF2-CBD961BE6ACC}" destId="{D2A390E3-4FEC-40A6-B9DB-2821A18CB944}" srcOrd="1" destOrd="0" presId="urn:microsoft.com/office/officeart/2005/8/layout/hList3"/>
    <dgm:cxn modelId="{A6A1AFFD-69CD-4EAE-950B-535F1ED2FE79}" type="presParOf" srcId="{D2A390E3-4FEC-40A6-B9DB-2821A18CB944}" destId="{BB04AF85-3C6B-44E9-9DB4-E0131C09E632}" srcOrd="0" destOrd="0" presId="urn:microsoft.com/office/officeart/2005/8/layout/hList3"/>
    <dgm:cxn modelId="{63660D24-91C7-4924-947D-1F76D3C2B9CC}" type="presParOf" srcId="{D2A390E3-4FEC-40A6-B9DB-2821A18CB944}" destId="{DDB2B7A8-AEFD-4B2D-B737-86064054DBC2}" srcOrd="1" destOrd="0" presId="urn:microsoft.com/office/officeart/2005/8/layout/hList3"/>
    <dgm:cxn modelId="{1A8B912A-2D84-4805-AEA6-298A5DE089B0}" type="presParOf" srcId="{D2A390E3-4FEC-40A6-B9DB-2821A18CB944}" destId="{01FF1C68-FCBD-46FA-B82E-AC598A631C8D}" srcOrd="2" destOrd="0" presId="urn:microsoft.com/office/officeart/2005/8/layout/hList3"/>
    <dgm:cxn modelId="{2AA80C82-9463-4112-AF9D-D3AF2C8720B6}" type="presParOf" srcId="{D2A390E3-4FEC-40A6-B9DB-2821A18CB944}" destId="{63CE6379-83FF-4026-860B-80BA64287B19}" srcOrd="3" destOrd="0" presId="urn:microsoft.com/office/officeart/2005/8/layout/hList3"/>
    <dgm:cxn modelId="{961C8E76-1BA8-4FFB-B4B5-69A0D6C76FAD}" type="presParOf" srcId="{D2A390E3-4FEC-40A6-B9DB-2821A18CB944}" destId="{7C553D28-FEC3-4F04-8CD4-5807013F026D}" srcOrd="4" destOrd="0" presId="urn:microsoft.com/office/officeart/2005/8/layout/hList3"/>
    <dgm:cxn modelId="{946675EC-2D58-49B1-8A08-5473EA2FA040}" type="presParOf" srcId="{86FFCF50-BE1B-4F34-ADF2-CBD961BE6ACC}" destId="{7DB2DBD9-5D2E-49E4-89ED-F63E34A43D90}" srcOrd="2" destOrd="0" presId="urn:microsoft.com/office/officeart/2005/8/layout/h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673E297-1039-4592-8BDE-D6CE27FEBD49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3DD105F-22F8-4C55-934D-EF2884A16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73E297-1039-4592-8BDE-D6CE27FEBD49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DD105F-22F8-4C55-934D-EF2884A16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673E297-1039-4592-8BDE-D6CE27FEBD49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3DD105F-22F8-4C55-934D-EF2884A16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73E297-1039-4592-8BDE-D6CE27FEBD49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DD105F-22F8-4C55-934D-EF2884A16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673E297-1039-4592-8BDE-D6CE27FEBD49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3DD105F-22F8-4C55-934D-EF2884A16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73E297-1039-4592-8BDE-D6CE27FEBD49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DD105F-22F8-4C55-934D-EF2884A16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73E297-1039-4592-8BDE-D6CE27FEBD49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DD105F-22F8-4C55-934D-EF2884A16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73E297-1039-4592-8BDE-D6CE27FEBD49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DD105F-22F8-4C55-934D-EF2884A16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673E297-1039-4592-8BDE-D6CE27FEBD49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DD105F-22F8-4C55-934D-EF2884A16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73E297-1039-4592-8BDE-D6CE27FEBD49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DD105F-22F8-4C55-934D-EF2884A16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73E297-1039-4592-8BDE-D6CE27FEBD49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DD105F-22F8-4C55-934D-EF2884A166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673E297-1039-4592-8BDE-D6CE27FEBD49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3DD105F-22F8-4C55-934D-EF2884A16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levabraun/ss-35744318" TargetMode="External"/><Relationship Id="rId2" Type="http://schemas.openxmlformats.org/officeDocument/2006/relationships/hyperlink" Target="http://www.ya.org.ua/index.php?option=com_content&amp;view=article&amp;id=1152:2012-03-01-14-30-03&amp;catid=41:headlines&amp;Itemid=9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ru/url?sa=t&amp;rct=j&amp;q=&amp;esrc=s&amp;source=web&amp;cd=40&amp;ved=0ahUKEwjJup__17zUAhWhd5oKHVxoDP44HhAWCGYwCQ&amp;url=http://estetuchnuy-centr.km.ua/filemat/1033.doc&amp;usg=AFQjCNFqDMBJOArP77WaLxmKNV9h8mifmg&amp;sig2=Y7c_p5qjHNgr0HGIKM2Rxg" TargetMode="External"/><Relationship Id="rId5" Type="http://schemas.openxmlformats.org/officeDocument/2006/relationships/hyperlink" Target="http://ptu.org.ua/?page_id=16" TargetMode="External"/><Relationship Id="rId4" Type="http://schemas.openxmlformats.org/officeDocument/2006/relationships/hyperlink" Target="http://ipal.cn.ua/student/doc_1.pdf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239000" cy="21431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Державний навчальний заклад </a:t>
            </a:r>
            <a:br>
              <a:rPr lang="ru-RU" dirty="0" smtClean="0"/>
            </a:br>
            <a:r>
              <a:rPr lang="ru-RU" dirty="0" smtClean="0"/>
              <a:t>« Уманський професійний ліцей»</a:t>
            </a:r>
            <a:endParaRPr lang="ru-RU" dirty="0"/>
          </a:p>
        </p:txBody>
      </p:sp>
      <p:pic>
        <p:nvPicPr>
          <p:cNvPr id="4" name="Содержимое 3" descr="20160919_1242133_980_29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857496"/>
            <a:ext cx="7239000" cy="321471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http://metodportal.net/system/files/mp/2012/06/7976/ramka_-_chervona_kaly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0"/>
            <a:ext cx="6241948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Спортивна сфера</a:t>
            </a:r>
            <a:b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728" y="3214686"/>
            <a:ext cx="3520440" cy="457200"/>
          </a:xfrm>
        </p:spPr>
        <p:txBody>
          <a:bodyPr/>
          <a:lstStyle/>
          <a:p>
            <a:r>
              <a:rPr lang="uk-UA" dirty="0" smtClean="0"/>
              <a:t>Наша спортивна команда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5357818" y="3857628"/>
            <a:ext cx="3520440" cy="457200"/>
          </a:xfrm>
        </p:spPr>
        <p:txBody>
          <a:bodyPr>
            <a:noAutofit/>
          </a:bodyPr>
          <a:lstStyle/>
          <a:p>
            <a:r>
              <a:rPr lang="uk-UA" sz="1400" dirty="0" smtClean="0"/>
              <a:t>“Я – </a:t>
            </a:r>
            <a:r>
              <a:rPr lang="uk-UA" sz="1400" dirty="0" err="1" smtClean="0"/>
              <a:t>переможець”</a:t>
            </a:r>
            <a:endParaRPr lang="uk-UA" sz="1400" dirty="0" smtClean="0"/>
          </a:p>
          <a:p>
            <a:r>
              <a:rPr lang="uk-UA" sz="1400" dirty="0" smtClean="0"/>
              <a:t>Учень групи 12 </a:t>
            </a:r>
            <a:r>
              <a:rPr lang="uk-UA" sz="1400" dirty="0" err="1" smtClean="0"/>
              <a:t>Домачук</a:t>
            </a:r>
            <a:r>
              <a:rPr lang="uk-UA" sz="1400" dirty="0" smtClean="0"/>
              <a:t> Олег</a:t>
            </a:r>
            <a:endParaRPr lang="ru-RU" sz="1400" dirty="0"/>
          </a:p>
        </p:txBody>
      </p:sp>
      <p:pic>
        <p:nvPicPr>
          <p:cNvPr id="7" name="Содержимое 6" descr="58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357158" y="3786190"/>
            <a:ext cx="3878265" cy="2837125"/>
          </a:xfrm>
        </p:spPr>
      </p:pic>
      <p:pic>
        <p:nvPicPr>
          <p:cNvPr id="8" name="Содержимое 7" descr="20170428_141501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5000628" y="714356"/>
            <a:ext cx="3929090" cy="2986108"/>
          </a:xfrm>
        </p:spPr>
      </p:pic>
      <p:pic>
        <p:nvPicPr>
          <p:cNvPr id="4098" name="Picture 2" descr="\\Secretar\юля\Гончарук\Новая папка (4)\20170428_14301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4485155"/>
            <a:ext cx="2928958" cy="21633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Альона\Рабочий стол\шаблони\Buket_tyulpanov_print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080"/>
            <a:ext cx="9144000" cy="686816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10" y="785794"/>
            <a:ext cx="7242048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uk-UA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Міські заходи</a:t>
            </a:r>
            <a:br>
              <a:rPr lang="uk-UA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День міста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3438" y="5429264"/>
            <a:ext cx="4000528" cy="714380"/>
          </a:xfrm>
        </p:spPr>
        <p:txBody>
          <a:bodyPr>
            <a:normAutofit/>
          </a:bodyPr>
          <a:lstStyle/>
          <a:p>
            <a:r>
              <a:rPr lang="uk-UA" dirty="0" smtClean="0"/>
              <a:t>Акція  “СНІД – загроза </a:t>
            </a:r>
            <a:r>
              <a:rPr lang="uk-UA" dirty="0" err="1" smtClean="0"/>
              <a:t>людству”</a:t>
            </a:r>
            <a:endParaRPr lang="ru-RU" dirty="0"/>
          </a:p>
        </p:txBody>
      </p:sp>
      <p:pic>
        <p:nvPicPr>
          <p:cNvPr id="11" name="Содержимое 10" descr="-201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57752" y="2214554"/>
            <a:ext cx="3776250" cy="2839740"/>
          </a:xfrm>
        </p:spPr>
      </p:pic>
      <p:pic>
        <p:nvPicPr>
          <p:cNvPr id="14" name="Содержимое 13" descr="maxresdefault.jpg"/>
          <p:cNvPicPr>
            <a:picLocks noGrp="1" noChangeAspect="1"/>
          </p:cNvPicPr>
          <p:nvPr>
            <p:ph sz="quarter" idx="2"/>
          </p:nvPr>
        </p:nvPicPr>
        <p:blipFill>
          <a:blip r:embed="rId4"/>
          <a:stretch>
            <a:fillRect/>
          </a:stretch>
        </p:blipFill>
        <p:spPr>
          <a:xfrm>
            <a:off x="357158" y="2857496"/>
            <a:ext cx="3904438" cy="285752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0869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Подяка від міського голови  лідеру учнівського самоврядування Рудому Олександру - за активну громадську позицію, патріотизм, участь у загальноміських заходах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4a7db8c63003a8e08bfb61dbe6a08f14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85720" y="1857364"/>
            <a:ext cx="7715304" cy="4143404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4657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dirty="0" err="1" smtClean="0"/>
              <a:t>волонтерство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3429000"/>
            <a:ext cx="3520440" cy="457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uk-UA" dirty="0" smtClean="0"/>
              <a:t> Організація і участь лідерів в волонтерській діяльності</a:t>
            </a: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357686" y="3357562"/>
            <a:ext cx="3734754" cy="52863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uk-UA" dirty="0" smtClean="0"/>
              <a:t>Акція </a:t>
            </a:r>
            <a:r>
              <a:rPr lang="uk-UA" dirty="0" err="1" smtClean="0"/>
              <a:t>“Зробимо</a:t>
            </a:r>
            <a:r>
              <a:rPr lang="uk-UA" dirty="0" smtClean="0"/>
              <a:t> Україну чистою </a:t>
            </a:r>
            <a:r>
              <a:rPr lang="uk-UA" dirty="0" err="1" smtClean="0"/>
              <a:t>разом”</a:t>
            </a:r>
            <a:r>
              <a:rPr lang="uk-UA" dirty="0" smtClean="0"/>
              <a:t> , “ Акція “ Серце до </a:t>
            </a:r>
            <a:r>
              <a:rPr lang="uk-UA" dirty="0" err="1" smtClean="0"/>
              <a:t>серця”</a:t>
            </a:r>
            <a:endParaRPr lang="uk-UA" dirty="0"/>
          </a:p>
        </p:txBody>
      </p:sp>
      <p:pic>
        <p:nvPicPr>
          <p:cNvPr id="1026" name="Picture 2" descr="\\Secretar\юля\Гончарук\Новая папка (4)\20170406_09193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4071942"/>
            <a:ext cx="3643338" cy="2500330"/>
          </a:xfrm>
          <a:prstGeom prst="rect">
            <a:avLst/>
          </a:prstGeom>
          <a:noFill/>
        </p:spPr>
      </p:pic>
      <p:pic>
        <p:nvPicPr>
          <p:cNvPr id="1028" name="Picture 4" descr="\\Secretar\юля\Гончарук\Новая папка (4)\c 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857232"/>
            <a:ext cx="3445976" cy="2430477"/>
          </a:xfrm>
          <a:prstGeom prst="rect">
            <a:avLst/>
          </a:prstGeom>
          <a:noFill/>
        </p:spPr>
      </p:pic>
      <p:pic>
        <p:nvPicPr>
          <p:cNvPr id="10" name="Picture 2" descr="\\Secretar\юля\Гончарук\Новая папка (4)\20170314_12330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5" y="857232"/>
            <a:ext cx="3500462" cy="2500306"/>
          </a:xfrm>
          <a:prstGeom prst="rect">
            <a:avLst/>
          </a:prstGeom>
          <a:noFill/>
        </p:spPr>
      </p:pic>
      <p:pic>
        <p:nvPicPr>
          <p:cNvPr id="1029" name="Picture 5" descr="\\Secretar\юля\Гончарук\Новая папка (4)\DSCN727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071942"/>
            <a:ext cx="3929090" cy="25188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\\Secretar\юля\Гончарук\Новая папка (4)\DSCN08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71546"/>
            <a:ext cx="3857652" cy="289356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6341958" cy="50006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Загальноліцейні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заходи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5929330"/>
            <a:ext cx="8115328" cy="92867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Підготовка та участь лідерів учнівського самоврядування  в святах, акціях, </a:t>
            </a:r>
            <a:r>
              <a:rPr lang="uk-UA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ліцейних</a:t>
            </a: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заходах.</a:t>
            </a:r>
            <a:endParaRPr lang="uk-UA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 descr="\\Secretar\юля\Гончарук\Новая папка (4)\DSCN15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000108"/>
            <a:ext cx="3400120" cy="2528839"/>
          </a:xfrm>
          <a:prstGeom prst="rect">
            <a:avLst/>
          </a:prstGeom>
          <a:noFill/>
        </p:spPr>
      </p:pic>
      <p:pic>
        <p:nvPicPr>
          <p:cNvPr id="3074" name="Picture 2" descr="C:\Users\Альона\Desktop\ФОТО ЗАРЯДКА\флеш-моб здоровя\флеш-моб здоровя 03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3286124"/>
            <a:ext cx="3614734" cy="26408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7500990" cy="92868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1800" b="1" kern="100" dirty="0" smtClean="0">
                <a:latin typeface="Times New Roman" pitchFamily="18" charset="0"/>
                <a:cs typeface="Times New Roman" pitchFamily="18" charset="0"/>
              </a:rPr>
              <a:t>Така модель учнівського самоврядування сприяє виробленню в учнів певних </a:t>
            </a:r>
            <a:r>
              <a:rPr lang="uk-UA" sz="1800" b="1" i="1" kern="100" dirty="0" smtClean="0">
                <a:latin typeface="Times New Roman" pitchFamily="18" charset="0"/>
                <a:cs typeface="Times New Roman" pitchFamily="18" charset="0"/>
              </a:rPr>
              <a:t>якостей: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428596" y="1397000"/>
          <a:ext cx="7500990" cy="4960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http://metodportal.net/system/files/mp/2012/06/7976/ramka_-_chervona_kaly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Вертикальный свиток 4"/>
          <p:cNvSpPr/>
          <p:nvPr/>
        </p:nvSpPr>
        <p:spPr>
          <a:xfrm>
            <a:off x="0" y="1142984"/>
            <a:ext cx="8929750" cy="571501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357166"/>
            <a:ext cx="7239000" cy="75150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2700" b="1" dirty="0" smtClean="0"/>
              <a:t>Учнівське самоврядування потрібне учню тому, що самоврядування – це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071546"/>
            <a:ext cx="7786742" cy="5572140"/>
          </a:xfrm>
        </p:spPr>
        <p:txBody>
          <a:bodyPr>
            <a:noAutofit/>
          </a:bodyPr>
          <a:lstStyle/>
          <a:p>
            <a:pPr lvl="0" algn="just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практична </a:t>
            </a:r>
            <a:r>
              <a:rPr lang="uk-U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школа</a:t>
            </a:r>
            <a:r>
              <a:rPr lang="uk-UA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тих, хто хоче спробувати себе в якості адміністратора, координатора, керівника групи, хто бажає навчитися працювати в команді, визначати пріоритети діяльності, формувати стратегічні завдання і тактику їх </a:t>
            </a: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виконання, тобто </a:t>
            </a:r>
            <a:r>
              <a:rPr lang="uk-U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практиці застосовувати знання, отримані під час навчання;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можливість реалізувати суспільно корисні проекти та ініціативи, що сприятиме не тільки саморозвитку, а й розвитку громади;</a:t>
            </a:r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постійне вдосконалення комунікативних навичок: знаходження аргументів для інших з метою залучення їх до діяльності, ефективна співпраця з адміністрацією в межах визначених завдань;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шлях до такого суспільства, коли громада (в даному випадку – учнівська спільнота) висуває своїх лідерів і вчиться контролювати їхні дії;</a:t>
            </a:r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можливість робити організовувати творчі, цікаві справи, випробовувати себе у різних якостях та ролях.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http://metodportal.net/system/files/mp/2012/06/7976/ramka_-_chervona_kaly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graphicFrame>
        <p:nvGraphicFramePr>
          <p:cNvPr id="5" name="Схема 4"/>
          <p:cNvGraphicFramePr/>
          <p:nvPr/>
        </p:nvGraphicFramePr>
        <p:xfrm>
          <a:off x="857224" y="285728"/>
          <a:ext cx="7929618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технології у роботі з лідерами: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lvl="1"/>
            <a:r>
              <a:rPr lang="uk-UA" sz="2000" dirty="0" smtClean="0"/>
              <a:t>Створення   ситуації успіху </a:t>
            </a:r>
            <a:endParaRPr lang="ru-RU" sz="2000" dirty="0" smtClean="0"/>
          </a:p>
          <a:p>
            <a:pPr lvl="1"/>
            <a:r>
              <a:rPr lang="uk-UA" sz="2000" dirty="0" smtClean="0"/>
              <a:t>Формування  творчої особистості</a:t>
            </a:r>
            <a:endParaRPr lang="ru-RU" sz="2000" dirty="0" smtClean="0"/>
          </a:p>
          <a:p>
            <a:pPr lvl="1"/>
            <a:r>
              <a:rPr lang="uk-UA" sz="2000" dirty="0" smtClean="0"/>
              <a:t>Особистісно-орієнтоване виховання</a:t>
            </a:r>
            <a:endParaRPr lang="ru-RU" sz="2000" dirty="0" smtClean="0"/>
          </a:p>
          <a:p>
            <a:pPr lvl="1"/>
            <a:r>
              <a:rPr lang="uk-UA" sz="2000" dirty="0" smtClean="0"/>
              <a:t>Інформаційно-комунікаційні (власні </a:t>
            </a:r>
            <a:r>
              <a:rPr lang="uk-UA" sz="2000" dirty="0" err="1" smtClean="0"/>
              <a:t>блоги</a:t>
            </a:r>
            <a:r>
              <a:rPr lang="uk-UA" sz="2000" dirty="0" smtClean="0"/>
              <a:t>, відеоролики,мультфільми, публікації в ЗМІ)</a:t>
            </a:r>
            <a:endParaRPr lang="ru-RU" sz="2000" dirty="0" smtClean="0"/>
          </a:p>
          <a:p>
            <a:pPr lvl="1"/>
            <a:r>
              <a:rPr lang="uk-UA" sz="2000" dirty="0" smtClean="0"/>
              <a:t>Розвиток критичного мислення</a:t>
            </a:r>
            <a:endParaRPr lang="ru-RU" sz="2000" dirty="0" smtClean="0"/>
          </a:p>
          <a:p>
            <a:pPr lvl="1"/>
            <a:r>
              <a:rPr lang="uk-UA" sz="2000" dirty="0" smtClean="0"/>
              <a:t>Інтерактивні (тренінги, квести, рольові ігри)</a:t>
            </a:r>
            <a:endParaRPr lang="ru-RU" sz="2000" dirty="0" smtClean="0"/>
          </a:p>
          <a:p>
            <a:pPr lvl="1"/>
            <a:r>
              <a:rPr lang="uk-UA" sz="2000" dirty="0" smtClean="0"/>
              <a:t>Колективні творчі справи</a:t>
            </a:r>
            <a:endParaRPr lang="ru-RU" sz="2000" dirty="0" smtClean="0"/>
          </a:p>
          <a:p>
            <a:pPr lvl="1"/>
            <a:r>
              <a:rPr lang="uk-UA" sz="2000" dirty="0" smtClean="0"/>
              <a:t>Ігрові </a:t>
            </a:r>
            <a:endParaRPr lang="ru-RU" sz="2000" dirty="0" smtClean="0"/>
          </a:p>
          <a:p>
            <a:pPr lvl="1"/>
            <a:r>
              <a:rPr lang="uk-UA" sz="2000" dirty="0" smtClean="0"/>
              <a:t>Проектна</a:t>
            </a:r>
            <a:endParaRPr lang="ru-RU" sz="2000" dirty="0" smtClean="0"/>
          </a:p>
          <a:p>
            <a:pPr lvl="1"/>
            <a:r>
              <a:rPr lang="uk-UA" sz="2000" dirty="0" smtClean="0"/>
              <a:t>Проблемного виховання</a:t>
            </a:r>
            <a:endParaRPr lang="ru-RU" sz="2000" dirty="0" smtClean="0"/>
          </a:p>
          <a:p>
            <a:pPr lvl="1"/>
            <a:r>
              <a:rPr lang="uk-UA" sz="2000" dirty="0" smtClean="0"/>
              <a:t>Життєвого проектування</a:t>
            </a:r>
            <a:endParaRPr lang="ru-RU" sz="2000" dirty="0" smtClean="0"/>
          </a:p>
          <a:p>
            <a:pPr lvl="1"/>
            <a:r>
              <a:rPr lang="uk-UA" sz="2000" dirty="0" smtClean="0"/>
              <a:t>Здоров'язберігаючі</a:t>
            </a:r>
            <a:endParaRPr lang="ru-RU" sz="2000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438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dirty="0" smtClean="0"/>
              <a:t>Висновок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609416"/>
            <a:ext cx="7329510" cy="484632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    Виховна робота в ліцеї  спланована так, щоб сприяти становленню особистості як творця і проектувальника життя, гармонізації та гуманізації стосунків між учнями і педагогами, школою і родиною, керуючись ідеями демократичного діалогу між поколіннями.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      Без учнівського самоврядування процес гармонійного становлення та розвитку особистості неможливий, тому учнівське самоврядування в нашому ліцеї активно розвивається і задовольняє потреби сучасного учнівського колективу.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6050" y="0"/>
            <a:ext cx="5929354" cy="3929065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Роль учн</a:t>
            </a:r>
            <a:r>
              <a:rPr lang="uk-UA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івського самоврядування у формуванні активної життєвої позиції учнів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57752" y="4714884"/>
            <a:ext cx="4000528" cy="185738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algn="ctr"/>
            <a:endParaRPr lang="uk-UA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Соціальний педагог державного навчального закладу</a:t>
            </a:r>
          </a:p>
          <a:p>
            <a:pPr algn="ctr"/>
            <a:r>
              <a:rPr lang="uk-UA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“Уманський</a:t>
            </a:r>
            <a:r>
              <a:rPr lang="uk-UA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професійний </a:t>
            </a:r>
            <a:r>
              <a:rPr lang="uk-UA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ліцей”</a:t>
            </a:r>
            <a:endParaRPr lang="uk-UA" dirty="0" smtClean="0">
              <a:solidFill>
                <a:schemeClr val="accent4"/>
              </a:solidFill>
            </a:endParaRPr>
          </a:p>
          <a:p>
            <a:pPr algn="ctr"/>
            <a:r>
              <a:rPr lang="uk-UA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Гончарук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Вікторія Вікторівна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Список </a:t>
            </a:r>
            <a:br>
              <a:rPr lang="uk-UA" dirty="0" smtClean="0"/>
            </a:br>
            <a:r>
              <a:rPr lang="uk-UA" dirty="0" err="1" smtClean="0"/>
              <a:t>використанИХ</a:t>
            </a:r>
            <a:r>
              <a:rPr lang="uk-UA" dirty="0" smtClean="0"/>
              <a:t> ДЖЕРЕЛ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hlinkClick r:id="rId2"/>
              </a:rPr>
              <a:t>http://www.ya.org.ua/index.php?option=com_content&amp;view=article&amp;id=1152:2012-03-01-14-30-03&amp;catid=41:headlines&amp;Itemid=91</a:t>
            </a:r>
            <a:endParaRPr lang="uk-UA" sz="1800" dirty="0" smtClean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  <a:hlinkClick r:id="rId3"/>
              </a:rPr>
              <a:t>https://www.slideshare.net/levabraun/ss-35744318</a:t>
            </a:r>
            <a:endParaRPr lang="uk-UA" sz="1800" dirty="0" smtClean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  <a:hlinkClick r:id="rId4"/>
              </a:rPr>
              <a:t>http://ipal.cn.ua/student/doc_1.pdf</a:t>
            </a:r>
            <a:endParaRPr lang="uk-UA" sz="1800" dirty="0" smtClean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  <a:hlinkClick r:id="rId5"/>
              </a:rPr>
              <a:t>http://ptu.org.ua/?page_id=16</a:t>
            </a:r>
            <a:endParaRPr lang="uk-UA" sz="1800" dirty="0" smtClean="0">
              <a:solidFill>
                <a:schemeClr val="tx1"/>
              </a:solidFill>
            </a:endParaRPr>
          </a:p>
          <a:p>
            <a:r>
              <a:rPr lang="uk-UA" sz="1800" dirty="0" smtClean="0">
                <a:solidFill>
                  <a:schemeClr val="tx1"/>
                </a:solidFill>
              </a:rPr>
              <a:t>Положення про учнівське самоврядування в ДНЗ “ Уманський ПЛ” 2016-2017 </a:t>
            </a:r>
            <a:r>
              <a:rPr lang="uk-UA" sz="1800" dirty="0" err="1" smtClean="0">
                <a:solidFill>
                  <a:schemeClr val="tx1"/>
                </a:solidFill>
              </a:rPr>
              <a:t>н.р</a:t>
            </a:r>
            <a:endParaRPr lang="uk-UA" sz="1800" dirty="0" smtClean="0">
              <a:solidFill>
                <a:schemeClr val="tx1"/>
              </a:solidFill>
            </a:endParaRPr>
          </a:p>
          <a:p>
            <a:r>
              <a:rPr lang="uk-UA" sz="1800" dirty="0" smtClean="0">
                <a:solidFill>
                  <a:schemeClr val="tx1"/>
                </a:solidFill>
              </a:rPr>
              <a:t>Статут учнівського самоврядування в </a:t>
            </a:r>
            <a:r>
              <a:rPr lang="uk-UA" sz="1800" dirty="0" err="1" smtClean="0">
                <a:solidFill>
                  <a:schemeClr val="tx1"/>
                </a:solidFill>
              </a:rPr>
              <a:t>в</a:t>
            </a:r>
            <a:r>
              <a:rPr lang="uk-UA" sz="1800" dirty="0" smtClean="0">
                <a:solidFill>
                  <a:schemeClr val="tx1"/>
                </a:solidFill>
              </a:rPr>
              <a:t> ДНЗ “ Уманський ПЛ” 2016-2017 </a:t>
            </a:r>
            <a:r>
              <a:rPr lang="uk-UA" sz="1800" dirty="0" err="1" smtClean="0">
                <a:solidFill>
                  <a:schemeClr val="tx1"/>
                </a:solidFill>
              </a:rPr>
              <a:t>н.р</a:t>
            </a:r>
            <a:r>
              <a:rPr lang="uk-UA" sz="18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1800" dirty="0" smtClean="0">
                <a:solidFill>
                  <a:schemeClr val="tx1"/>
                </a:solidFill>
                <a:hlinkClick r:id="rId6"/>
              </a:rPr>
              <a:t>https://www.google.ru/url?sa=t&amp;rct=j&amp;q=&amp;esrc=s&amp;source=web&amp;cd=40&amp;ved=0ahUKEwjJup__17zUAhWhd5oKHVxoDP44HhAWCGYwCQ&amp;url=http%3A%2F%2Festetuchnuy-centr.km.ua%2Ffilemat%2F1033.doc&amp;usg=AFQjCNFqDMBJOArP77WaLxmKNV9h8mifmg&amp;sig2=Y7c_p5qjHNgr0HGIKM2Rxg</a:t>
            </a:r>
            <a:endParaRPr lang="uk-UA" sz="1800" dirty="0" smtClean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http://svitlana-hozhenko.softbi.info/info/page/9918</a:t>
            </a:r>
            <a:endParaRPr lang="uk-UA" sz="1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429256" y="3357562"/>
            <a:ext cx="3429000" cy="2057400"/>
          </a:xfrm>
        </p:spPr>
        <p:txBody>
          <a:bodyPr>
            <a:noAutofit/>
          </a:bodyPr>
          <a:lstStyle/>
          <a:p>
            <a:pPr algn="ctr"/>
            <a:r>
              <a:rPr lang="uk-UA" sz="5400" dirty="0" smtClean="0">
                <a:latin typeface="Times New Roman" pitchFamily="18" charset="0"/>
                <a:cs typeface="Times New Roman" pitchFamily="18" charset="0"/>
              </a:rPr>
              <a:t>Дякую за увагу!!!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143504" y="642918"/>
            <a:ext cx="3674594" cy="2000264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Лідерство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починається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особистих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якостей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лідера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r>
              <a:rPr lang="ru-RU" sz="2400" dirty="0" smtClean="0"/>
              <a:t>               </a:t>
            </a:r>
            <a:r>
              <a:rPr lang="ru-RU" sz="2400" b="1" dirty="0" err="1" smtClean="0">
                <a:solidFill>
                  <a:srgbClr val="FFFF00"/>
                </a:solidFill>
              </a:rPr>
              <a:t>Хесселбайн</a:t>
            </a:r>
            <a:r>
              <a:rPr lang="ru-RU" sz="2400" b="1" dirty="0" smtClean="0">
                <a:solidFill>
                  <a:srgbClr val="FFFF00"/>
                </a:solidFill>
              </a:rPr>
              <a:t> Ф.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7" name="Місце для зображення 6" descr="CLIPART_OF_15195_SM_2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486" r="12486"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438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dirty="0" smtClean="0"/>
              <a:t>Вступ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uk-UA" dirty="0" smtClean="0"/>
              <a:t>    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Наш час потребує лідерів нової формації. Людей компетентних, відповідальних, які мають неординарне мислення, комунікативні здібності, самостійність у прийняті рішень, адаптованість до нової системи європейського простору освіти. Проблема виховання молодих лідерів – це проблема підготовки людини майбутнього.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Тому ДНЗ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“Уманський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ПЛ” спрямовує і підтримує  учнівську молодь, чиї особистісні переконання спрямовані на активну участь у громадському житті, молоді, яка має організаторські здібності, усвідомлює себе потенційним лідером, має бажання використовувати свою енергію та здібності заради інших.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dirty="0" smtClean="0"/>
              <a:t> Мета учнівського самоврядування в ліцеї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just"/>
            <a:r>
              <a:rPr lang="uk-UA" dirty="0" smtClean="0"/>
              <a:t>виховання самостійної особистості з активною життєвою позицією, що прагне до самовдосконалення,саморозвитку, самовираження;</a:t>
            </a:r>
          </a:p>
          <a:p>
            <a:pPr algn="just"/>
            <a:r>
              <a:rPr lang="uk-UA" dirty="0" smtClean="0"/>
              <a:t>навчання жити за принципами та законами демократії;</a:t>
            </a:r>
          </a:p>
          <a:p>
            <a:pPr algn="just"/>
            <a:r>
              <a:rPr lang="uk-UA" dirty="0" smtClean="0"/>
              <a:t>підготовка до майбутнього суспільного громадського життя;</a:t>
            </a:r>
          </a:p>
          <a:p>
            <a:pPr algn="just"/>
            <a:r>
              <a:rPr lang="uk-UA" dirty="0" smtClean="0"/>
              <a:t>надання можливості учням самостійно організовувати цікаве поза навчальним життям ліцею, а навчання та практичні заняття більш ефективними;</a:t>
            </a:r>
          </a:p>
          <a:p>
            <a:pPr algn="just"/>
            <a:r>
              <a:rPr lang="ru-RU" dirty="0" err="1" smtClean="0"/>
              <a:t>учнівське</a:t>
            </a:r>
            <a:r>
              <a:rPr lang="ru-RU" dirty="0" smtClean="0"/>
              <a:t> самоврядування – </a:t>
            </a:r>
            <a:r>
              <a:rPr lang="ru-RU" dirty="0" err="1" smtClean="0"/>
              <a:t>незалежна</a:t>
            </a:r>
            <a:r>
              <a:rPr lang="ru-RU" dirty="0" smtClean="0"/>
              <a:t> </a:t>
            </a:r>
            <a:r>
              <a:rPr lang="ru-RU" dirty="0" err="1" smtClean="0"/>
              <a:t>організація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вона повинна самостійно обирати собі керівника.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46304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2700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sz="2700" b="1" dirty="0" smtClean="0">
                <a:latin typeface="Times New Roman" pitchFamily="18" charset="0"/>
                <a:cs typeface="Times New Roman" pitchFamily="18" charset="0"/>
              </a:rPr>
              <a:t>сновні завдання, які вирішує учнівське самоврядування: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7143800" cy="54292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. Сприяє навчальній та творчій діяльності учнів.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2. Формує особистість з глибоко усвідомленою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громадянською позицією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3. Забезпечує комплексний виховний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вплив на учнів.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4. Формує ініціативну, здатну приймати нестандартні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рішення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особистість.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  Забезпечує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захист прав і інтересів учнів.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6. Створює широке поле можливостей для самореалізації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учнів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 конкретних справах.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6. Виховує почуття власної гідності, вчить досягати індивідуальної та суспільної мети.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7. Відвертає дітей від асоціальних форм поведінки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амовряд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7168"/>
            <a:ext cx="9205508" cy="691134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239000" cy="142872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нашому ліцеї відбувається активна співпраця педагогічного та учнівського колективів в різних сферах: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571472" y="1397000"/>
          <a:ext cx="7358114" cy="5246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Альона\Рабочий стол\шаблони\i.jpeg ролшрл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2143116"/>
            <a:ext cx="4071966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Інформаційна сфера</a:t>
            </a:r>
            <a:endParaRPr lang="ru-RU" sz="2700" dirty="0"/>
          </a:p>
        </p:txBody>
      </p:sp>
      <p:pic>
        <p:nvPicPr>
          <p:cNvPr id="4" name="Содержимое 3" descr="Віка 00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714612" y="3143248"/>
            <a:ext cx="3714776" cy="2786082"/>
          </a:xfrm>
        </p:spPr>
      </p:pic>
      <p:pic>
        <p:nvPicPr>
          <p:cNvPr id="6" name="Рисунок 5" descr="IMG_695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818" y="3929066"/>
            <a:ext cx="3532190" cy="264207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Альона\Рабочий стол\шаблони\novogodnij_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857232"/>
            <a:ext cx="5056074" cy="74868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Сфера дозвілля</a:t>
            </a:r>
            <a:br>
              <a:rPr lang="uk-UA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57290" y="5286388"/>
            <a:ext cx="3500462" cy="500066"/>
          </a:xfrm>
        </p:spPr>
        <p:txBody>
          <a:bodyPr>
            <a:normAutofit fontScale="92500"/>
          </a:bodyPr>
          <a:lstStyle/>
          <a:p>
            <a:r>
              <a:rPr lang="uk-UA" dirty="0" smtClean="0"/>
              <a:t>Ігри в дендропарку </a:t>
            </a:r>
            <a:r>
              <a:rPr lang="uk-UA" dirty="0" err="1" smtClean="0"/>
              <a:t>“Софіївка”</a:t>
            </a: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143504" y="5715016"/>
            <a:ext cx="3286148" cy="642942"/>
          </a:xfrm>
        </p:spPr>
        <p:txBody>
          <a:bodyPr>
            <a:normAutofit/>
          </a:bodyPr>
          <a:lstStyle/>
          <a:p>
            <a:r>
              <a:rPr lang="uk-UA" dirty="0" smtClean="0"/>
              <a:t>Театральні вистави </a:t>
            </a:r>
            <a:endParaRPr lang="uk-UA" dirty="0"/>
          </a:p>
        </p:txBody>
      </p:sp>
      <p:pic>
        <p:nvPicPr>
          <p:cNvPr id="8" name="Picture 3" descr="\\Secretar\юля\Гончарук\Новая папка (4)\DSCN542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500306"/>
            <a:ext cx="3521075" cy="2640806"/>
          </a:xfrm>
          <a:prstGeom prst="rect">
            <a:avLst/>
          </a:prstGeom>
          <a:noFill/>
        </p:spPr>
      </p:pic>
      <p:pic>
        <p:nvPicPr>
          <p:cNvPr id="2052" name="Picture 4" descr="D:\2016 фото\удпу\IMG_20170215_13511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071546"/>
            <a:ext cx="3429024" cy="2283616"/>
          </a:xfrm>
          <a:prstGeom prst="rect">
            <a:avLst/>
          </a:prstGeom>
          <a:noFill/>
        </p:spPr>
      </p:pic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191" y="3429000"/>
            <a:ext cx="3500462" cy="219913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396</TotalTime>
  <Words>924</Words>
  <Application>Microsoft Office PowerPoint</Application>
  <PresentationFormat>Экран (4:3)</PresentationFormat>
  <Paragraphs>102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Изящная</vt:lpstr>
      <vt:lpstr> Державний навчальний заклад  « Уманський професійний ліцей»</vt:lpstr>
      <vt:lpstr>     Роль учнівського самоврядування у формуванні активної життєвої позиції учнів</vt:lpstr>
      <vt:lpstr>Вступ</vt:lpstr>
      <vt:lpstr> Мета учнівського самоврядування в ліцеї</vt:lpstr>
      <vt:lpstr>Основні завдання, які вирішує учнівське самоврядування: </vt:lpstr>
      <vt:lpstr>Слайд 6</vt:lpstr>
      <vt:lpstr>У нашому ліцеї відбувається активна співпраця педагогічного та учнівського колективів в різних сферах:  </vt:lpstr>
      <vt:lpstr>   Інформаційна сфера</vt:lpstr>
      <vt:lpstr>Сфера дозвілля </vt:lpstr>
      <vt:lpstr>Спортивна сфера </vt:lpstr>
      <vt:lpstr>Міські заходи </vt:lpstr>
      <vt:lpstr>Подяка від міського голови  лідеру учнівського самоврядування Рудому Олександру - за активну громадську позицію, патріотизм, участь у загальноміських заходах</vt:lpstr>
      <vt:lpstr>волонтерство</vt:lpstr>
      <vt:lpstr>Загальноліцейні заходи</vt:lpstr>
      <vt:lpstr>Така модель учнівського самоврядування сприяє виробленню в учнів певних якостей: </vt:lpstr>
      <vt:lpstr>Учнівське самоврядування потрібне учню тому, що самоврядування – це</vt:lpstr>
      <vt:lpstr>Слайд 17</vt:lpstr>
      <vt:lpstr>технології у роботі з лідерами:</vt:lpstr>
      <vt:lpstr>Висновок</vt:lpstr>
      <vt:lpstr>Список  використанИХ ДЖЕРЕЛ</vt:lpstr>
      <vt:lpstr>Дякую за увагу!!!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142</cp:revision>
  <dcterms:created xsi:type="dcterms:W3CDTF">2017-06-13T06:17:16Z</dcterms:created>
  <dcterms:modified xsi:type="dcterms:W3CDTF">2017-06-15T09:41:06Z</dcterms:modified>
</cp:coreProperties>
</file>