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ажливі документи 2012 з флешки\ФЛЕШКА\Ольга\флеха\Нова папка (3)\kursy_matematik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643998" cy="188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Інтелектуальна  гра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«Подорож у країну кмітливих»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Мои рисунки\1212\126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конкурс: </a:t>
            </a:r>
            <a:b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Розминка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2 конкурс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Художників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ои рисунки\1212\79fcf2ca03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58048" cy="4832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Мои рисунки\1212\04120304-pidsnez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9697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конкурс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«Хто краще рахує?»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«Альфа»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4444:44= </a:t>
            </a:r>
          </a:p>
          <a:p>
            <a:pPr lvl="1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4,444:44=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- 4=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6=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643050"/>
            <a:ext cx="4286280" cy="463551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Бетта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5555:55=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5,555:55=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- 81 =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9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"/>
          </a:blip>
          <a:srcRect/>
          <a:stretch>
            <a:fillRect/>
          </a:stretch>
        </p:blipFill>
        <p:spPr bwMode="auto">
          <a:xfrm>
            <a:off x="928662" y="3214686"/>
            <a:ext cx="714380" cy="6359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4000" contrast="-76000"/>
          </a:blip>
          <a:srcRect/>
          <a:stretch>
            <a:fillRect/>
          </a:stretch>
        </p:blipFill>
        <p:spPr bwMode="auto">
          <a:xfrm>
            <a:off x="1000100" y="4143380"/>
            <a:ext cx="695087" cy="924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8000" contrast="-66000"/>
          </a:blip>
          <a:srcRect/>
          <a:stretch>
            <a:fillRect/>
          </a:stretch>
        </p:blipFill>
        <p:spPr bwMode="auto">
          <a:xfrm>
            <a:off x="1785919" y="4286256"/>
            <a:ext cx="71438" cy="793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-70000"/>
          </a:blip>
          <a:srcRect/>
          <a:stretch>
            <a:fillRect/>
          </a:stretch>
        </p:blipFill>
        <p:spPr bwMode="auto">
          <a:xfrm>
            <a:off x="5214942" y="3357562"/>
            <a:ext cx="714380" cy="6359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2000" contrast="-82000"/>
          </a:blip>
          <a:srcRect/>
          <a:stretch>
            <a:fillRect/>
          </a:stretch>
        </p:blipFill>
        <p:spPr bwMode="auto">
          <a:xfrm>
            <a:off x="5286380" y="4143380"/>
            <a:ext cx="714380" cy="9501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8000" contrast="-66000"/>
          </a:blip>
          <a:srcRect/>
          <a:stretch>
            <a:fillRect/>
          </a:stretch>
        </p:blipFill>
        <p:spPr bwMode="auto">
          <a:xfrm>
            <a:off x="6072198" y="4214818"/>
            <a:ext cx="71438" cy="793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рисунки\1212\19697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8684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конкурс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«Хто краще знає 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математичні терміни»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8" cy="4572008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uk-UA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команди «Альфа»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4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команди «</a:t>
            </a:r>
            <a:r>
              <a:rPr lang="uk-UA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Бетта</a:t>
            </a:r>
            <a:r>
              <a:rPr lang="uk-UA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ои рисунки\1212\4desktop_ru_Volna_1600_1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357214"/>
            <a:ext cx="10160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58346" cy="158272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9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конкурс</a:t>
            </a:r>
            <a:r>
              <a:rPr lang="uk-UA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«Придумай»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2071702"/>
          </a:xfrm>
        </p:spPr>
        <p:txBody>
          <a:bodyPr numCol="2">
            <a:normAutofit fontScale="85000" lnSpcReduction="10000"/>
          </a:bodyPr>
          <a:lstStyle/>
          <a:p>
            <a:pPr algn="ctr">
              <a:buNone/>
            </a:pPr>
            <a:r>
              <a:rPr lang="uk-UA" sz="4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«Альфа»</a:t>
            </a: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ПАРАЛЕЛОГРАМ </a:t>
            </a:r>
          </a:p>
          <a:p>
            <a:pPr algn="ctr">
              <a:buNone/>
            </a:pPr>
            <a:endParaRPr lang="uk-UA" sz="4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uk-UA" sz="43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Бетта</a:t>
            </a:r>
            <a:r>
              <a:rPr lang="uk-UA" sz="4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ТРИГОНОМЕТРІЯ </a:t>
            </a: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ои рисунки\1212\66df90cb5b49556d2ee66ce1559ff8d1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5716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“Відгадай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слово”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Команда «Альфа»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Бетта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uk-UA" b="1" dirty="0" smtClean="0"/>
              <a:t>1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2</a:t>
            </a:r>
            <a:endParaRPr lang="ru-RU" b="1" dirty="0" smtClean="0"/>
          </a:p>
        </p:txBody>
      </p:sp>
      <p:pic>
        <p:nvPicPr>
          <p:cNvPr id="19461" name="Picture 5" descr="F:\103.png"/>
          <p:cNvPicPr>
            <a:picLocks noChangeAspect="1" noChangeArrowheads="1"/>
          </p:cNvPicPr>
          <p:nvPr/>
        </p:nvPicPr>
        <p:blipFill>
          <a:blip r:embed="rId3"/>
          <a:srcRect l="4499" t="11250" b="9999"/>
          <a:stretch>
            <a:fillRect/>
          </a:stretch>
        </p:blipFill>
        <p:spPr bwMode="auto">
          <a:xfrm>
            <a:off x="0" y="2643182"/>
            <a:ext cx="4548218" cy="1500198"/>
          </a:xfrm>
          <a:prstGeom prst="rect">
            <a:avLst/>
          </a:prstGeom>
          <a:noFill/>
        </p:spPr>
      </p:pic>
      <p:pic>
        <p:nvPicPr>
          <p:cNvPr id="19462" name="Picture 6" descr="F:\40.png"/>
          <p:cNvPicPr>
            <a:picLocks noChangeAspect="1" noChangeArrowheads="1"/>
          </p:cNvPicPr>
          <p:nvPr/>
        </p:nvPicPr>
        <p:blipFill>
          <a:blip r:embed="rId4"/>
          <a:srcRect l="2500" t="7500" r="4499" b="9999"/>
          <a:stretch>
            <a:fillRect/>
          </a:stretch>
        </p:blipFill>
        <p:spPr bwMode="auto">
          <a:xfrm>
            <a:off x="4714844" y="5072074"/>
            <a:ext cx="4429156" cy="1571636"/>
          </a:xfrm>
          <a:prstGeom prst="rect">
            <a:avLst/>
          </a:prstGeom>
          <a:noFill/>
        </p:spPr>
      </p:pic>
      <p:pic>
        <p:nvPicPr>
          <p:cNvPr id="1026" name="Picture 2" descr="F:\42.png"/>
          <p:cNvPicPr>
            <a:picLocks noChangeAspect="1" noChangeArrowheads="1"/>
          </p:cNvPicPr>
          <p:nvPr/>
        </p:nvPicPr>
        <p:blipFill>
          <a:blip r:embed="rId5"/>
          <a:srcRect l="4000" t="11250" r="4499" b="9999"/>
          <a:stretch>
            <a:fillRect/>
          </a:stretch>
        </p:blipFill>
        <p:spPr bwMode="auto">
          <a:xfrm>
            <a:off x="4572000" y="2714620"/>
            <a:ext cx="4357718" cy="1500198"/>
          </a:xfrm>
          <a:prstGeom prst="rect">
            <a:avLst/>
          </a:prstGeom>
          <a:noFill/>
        </p:spPr>
      </p:pic>
      <p:pic>
        <p:nvPicPr>
          <p:cNvPr id="1027" name="Picture 3" descr="F:\41.png"/>
          <p:cNvPicPr>
            <a:picLocks noChangeAspect="1" noChangeArrowheads="1"/>
          </p:cNvPicPr>
          <p:nvPr/>
        </p:nvPicPr>
        <p:blipFill>
          <a:blip r:embed="rId6"/>
          <a:srcRect l="5999" t="10001" r="5500" b="11249"/>
          <a:stretch>
            <a:fillRect/>
          </a:stretch>
        </p:blipFill>
        <p:spPr bwMode="auto">
          <a:xfrm>
            <a:off x="285720" y="5143512"/>
            <a:ext cx="4214842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ои рисунки\картинки\1(32)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572560" cy="2000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конкурс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«Бліц – турнір»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83</Words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Інтелектуальна  гра «Подорож у країну кмітливих» </vt:lpstr>
      <vt:lpstr>1 конкурс:  Розминка </vt:lpstr>
      <vt:lpstr>2 конкурс  Художників  </vt:lpstr>
      <vt:lpstr>3 конкурс  «Хто краще рахує?» </vt:lpstr>
      <vt:lpstr> 4 конкурс   «Хто краще знає  математичні терміни»  </vt:lpstr>
      <vt:lpstr>5 конкурс  «Придумай»</vt:lpstr>
      <vt:lpstr>6 конкурс  “Відгадай слово”</vt:lpstr>
      <vt:lpstr>7 конкурс  «Бліц – турнір»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Інтелектуальна  гра «Подорож у країну кмітливих» </dc:title>
  <dc:creator>Admin</dc:creator>
  <cp:lastModifiedBy>Admin</cp:lastModifiedBy>
  <cp:revision>11</cp:revision>
  <dcterms:created xsi:type="dcterms:W3CDTF">2012-11-15T09:59:03Z</dcterms:created>
  <dcterms:modified xsi:type="dcterms:W3CDTF">2012-11-29T09:17:35Z</dcterms:modified>
</cp:coreProperties>
</file>