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s/comment3.xml" ContentType="application/vnd.openxmlformats-officedocument.presentationml.comment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0"/>
  </p:notesMasterIdLst>
  <p:sldIdLst>
    <p:sldId id="256" r:id="rId2"/>
    <p:sldId id="257" r:id="rId3"/>
    <p:sldId id="258" r:id="rId4"/>
    <p:sldId id="261" r:id="rId5"/>
    <p:sldId id="262" r:id="rId6"/>
    <p:sldId id="263" r:id="rId7"/>
    <p:sldId id="259" r:id="rId8"/>
    <p:sldId id="260" r:id="rId9"/>
  </p:sldIdLst>
  <p:sldSz cx="9906000" cy="6858000" type="A4"/>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alentina" initials="V" lastIdx="1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94660"/>
  </p:normalViewPr>
  <p:slideViewPr>
    <p:cSldViewPr>
      <p:cViewPr>
        <p:scale>
          <a:sx n="66" d="100"/>
          <a:sy n="66" d="100"/>
        </p:scale>
        <p:origin x="-1074" y="-270"/>
      </p:cViewPr>
      <p:guideLst>
        <p:guide orient="horz" pos="2160"/>
        <p:guide pos="312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1-08-09T22:45:02.234" idx="3">
    <p:pos x="10" y="15"/>
    <p:text>220px-Globe_theatre_london</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11-08-09T22:54:09.187" idx="8">
    <p:pos x="3176" y="2547"/>
    <p:text>Добавить текст о смерти и вставить картинку с церковью.</p:text>
  </p:cm>
  <p:cm authorId="0" dt="2011-08-09T22:57:22.593" idx="9">
    <p:pos x="376" y="2561"/>
    <p:text>Вставить картинку с домом.</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11-08-09T22:59:03.015" idx="10">
    <p:pos x="10" y="10"/>
    <p:text>Картинка и текст про театр.</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E99CF5-F1F2-43B2-BDA8-C14BB8174CE1}" type="datetimeFigureOut">
              <a:rPr lang="ru-RU" smtClean="0"/>
              <a:pPr/>
              <a:t>17.08.2011</a:t>
            </a:fld>
            <a:endParaRPr lang="ru-RU"/>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1D9C33-CEFB-48EE-A806-CA488AE39BC6}"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ru-RU" dirty="0"/>
          </a:p>
        </p:txBody>
      </p:sp>
      <p:sp>
        <p:nvSpPr>
          <p:cNvPr id="4" name="Slide Number Placeholder 3"/>
          <p:cNvSpPr>
            <a:spLocks noGrp="1"/>
          </p:cNvSpPr>
          <p:nvPr>
            <p:ph type="sldNum" sz="quarter" idx="10"/>
          </p:nvPr>
        </p:nvSpPr>
        <p:spPr/>
        <p:txBody>
          <a:bodyPr/>
          <a:lstStyle/>
          <a:p>
            <a:fld id="{801D9C33-CEFB-48EE-A806-CA488AE39BC6}" type="slidenum">
              <a:rPr lang="ru-RU" smtClean="0"/>
              <a:pPr/>
              <a:t>2</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889250" y="0"/>
            <a:ext cx="701675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53975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647440" y="533400"/>
            <a:ext cx="553085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633979" y="3539864"/>
            <a:ext cx="5541010"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6360493" y="6557946"/>
            <a:ext cx="2169336" cy="226902"/>
          </a:xfrm>
        </p:spPr>
        <p:txBody>
          <a:bodyPr/>
          <a:lstStyle>
            <a:lvl1pPr>
              <a:defRPr lang="en-US" smtClean="0">
                <a:solidFill>
                  <a:srgbClr val="FFFFFF"/>
                </a:solidFill>
              </a:defRPr>
            </a:lvl1pPr>
            <a:extLst/>
          </a:lstStyle>
          <a:p>
            <a:fld id="{E873CD7C-54E3-486C-B4B6-19D8168AD896}" type="datetimeFigureOut">
              <a:rPr lang="ru-RU" smtClean="0"/>
              <a:pPr/>
              <a:t>17.08.2011</a:t>
            </a:fld>
            <a:endParaRPr lang="ru-RU"/>
          </a:p>
        </p:txBody>
      </p:sp>
      <p:sp>
        <p:nvSpPr>
          <p:cNvPr id="18" name="Footer Placeholder 17"/>
          <p:cNvSpPr>
            <a:spLocks noGrp="1"/>
          </p:cNvSpPr>
          <p:nvPr>
            <p:ph type="ftr" sz="quarter" idx="11"/>
          </p:nvPr>
        </p:nvSpPr>
        <p:spPr>
          <a:xfrm>
            <a:off x="3054350" y="6557946"/>
            <a:ext cx="3171699" cy="228600"/>
          </a:xfrm>
        </p:spPr>
        <p:txBody>
          <a:bodyPr/>
          <a:lstStyle>
            <a:lvl1pPr>
              <a:defRPr lang="en-US" dirty="0">
                <a:solidFill>
                  <a:srgbClr val="FFFFFF"/>
                </a:solidFill>
              </a:defRPr>
            </a:lvl1pPr>
            <a:extLst/>
          </a:lstStyle>
          <a:p>
            <a:endParaRPr lang="ru-RU"/>
          </a:p>
        </p:txBody>
      </p:sp>
      <p:sp>
        <p:nvSpPr>
          <p:cNvPr id="29" name="Slide Number Placeholder 28"/>
          <p:cNvSpPr>
            <a:spLocks noGrp="1"/>
          </p:cNvSpPr>
          <p:nvPr>
            <p:ph type="sldNum" sz="quarter" idx="12"/>
          </p:nvPr>
        </p:nvSpPr>
        <p:spPr>
          <a:xfrm>
            <a:off x="8537624" y="6556248"/>
            <a:ext cx="637364" cy="228600"/>
          </a:xfrm>
        </p:spPr>
        <p:txBody>
          <a:bodyPr/>
          <a:lstStyle>
            <a:lvl1pPr>
              <a:defRPr lang="en-US" smtClean="0">
                <a:solidFill>
                  <a:srgbClr val="FFFFFF"/>
                </a:solidFill>
              </a:defRPr>
            </a:lvl1pPr>
            <a:extLst/>
          </a:lstStyle>
          <a:p>
            <a:fld id="{522DABAC-A718-48DB-A340-38043F9509F2}"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873CD7C-54E3-486C-B4B6-19D8168AD896}" type="datetimeFigureOut">
              <a:rPr lang="ru-RU" smtClean="0"/>
              <a:pPr/>
              <a:t>17.08.2011</a:t>
            </a:fld>
            <a:endParaRPr lang="ru-RU"/>
          </a:p>
        </p:txBody>
      </p:sp>
      <p:sp>
        <p:nvSpPr>
          <p:cNvPr id="5" name="Footer Placeholder 4"/>
          <p:cNvSpPr>
            <a:spLocks noGrp="1"/>
          </p:cNvSpPr>
          <p:nvPr>
            <p:ph type="ftr" sz="quarter" idx="11"/>
          </p:nvPr>
        </p:nvSpPr>
        <p:spPr/>
        <p:txBody>
          <a:bodyPr/>
          <a:lstStyle>
            <a:extLst/>
          </a:lstStyle>
          <a:p>
            <a:endParaRPr lang="ru-RU"/>
          </a:p>
        </p:txBody>
      </p:sp>
      <p:sp>
        <p:nvSpPr>
          <p:cNvPr id="6" name="Slide Number Placeholder 5"/>
          <p:cNvSpPr>
            <a:spLocks noGrp="1"/>
          </p:cNvSpPr>
          <p:nvPr>
            <p:ph type="sldNum" sz="quarter" idx="12"/>
          </p:nvPr>
        </p:nvSpPr>
        <p:spPr/>
        <p:txBody>
          <a:bodyPr/>
          <a:lstStyle>
            <a:extLst/>
          </a:lstStyle>
          <a:p>
            <a:fld id="{522DABAC-A718-48DB-A340-38043F9509F2}"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99300" y="274956"/>
            <a:ext cx="1651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95300" y="274643"/>
            <a:ext cx="652145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596384" y="6557946"/>
            <a:ext cx="2169336" cy="226902"/>
          </a:xfrm>
        </p:spPr>
        <p:txBody>
          <a:bodyPr/>
          <a:lstStyle>
            <a:extLst/>
          </a:lstStyle>
          <a:p>
            <a:fld id="{E873CD7C-54E3-486C-B4B6-19D8168AD896}" type="datetimeFigureOut">
              <a:rPr lang="ru-RU" smtClean="0"/>
              <a:pPr/>
              <a:t>17.08.2011</a:t>
            </a:fld>
            <a:endParaRPr lang="ru-RU"/>
          </a:p>
        </p:txBody>
      </p:sp>
      <p:sp>
        <p:nvSpPr>
          <p:cNvPr id="5" name="Footer Placeholder 4"/>
          <p:cNvSpPr>
            <a:spLocks noGrp="1"/>
          </p:cNvSpPr>
          <p:nvPr>
            <p:ph type="ftr" sz="quarter" idx="11"/>
          </p:nvPr>
        </p:nvSpPr>
        <p:spPr>
          <a:xfrm>
            <a:off x="495300" y="6556248"/>
            <a:ext cx="3962400" cy="228600"/>
          </a:xfrm>
        </p:spPr>
        <p:txBody>
          <a:bodyPr/>
          <a:lstStyle>
            <a:extLst/>
          </a:lstStyle>
          <a:p>
            <a:endParaRPr lang="ru-RU"/>
          </a:p>
        </p:txBody>
      </p:sp>
      <p:sp>
        <p:nvSpPr>
          <p:cNvPr id="6" name="Slide Number Placeholder 5"/>
          <p:cNvSpPr>
            <a:spLocks noGrp="1"/>
          </p:cNvSpPr>
          <p:nvPr>
            <p:ph type="sldNum" sz="quarter" idx="12"/>
          </p:nvPr>
        </p:nvSpPr>
        <p:spPr>
          <a:xfrm>
            <a:off x="6775704" y="6553200"/>
            <a:ext cx="637364" cy="228600"/>
          </a:xfrm>
        </p:spPr>
        <p:txBody>
          <a:bodyPr/>
          <a:lstStyle>
            <a:lvl1pPr>
              <a:defRPr>
                <a:solidFill>
                  <a:schemeClr val="tx2"/>
                </a:solidFill>
              </a:defRPr>
            </a:lvl1pPr>
            <a:extLst/>
          </a:lstStyle>
          <a:p>
            <a:fld id="{522DABAC-A718-48DB-A340-38043F9509F2}"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873CD7C-54E3-486C-B4B6-19D8168AD896}" type="datetimeFigureOut">
              <a:rPr lang="ru-RU" smtClean="0"/>
              <a:pPr/>
              <a:t>17.08.2011</a:t>
            </a:fld>
            <a:endParaRPr lang="ru-RU"/>
          </a:p>
        </p:txBody>
      </p:sp>
      <p:sp>
        <p:nvSpPr>
          <p:cNvPr id="5" name="Footer Placeholder 4"/>
          <p:cNvSpPr>
            <a:spLocks noGrp="1"/>
          </p:cNvSpPr>
          <p:nvPr>
            <p:ph type="ftr" sz="quarter" idx="11"/>
          </p:nvPr>
        </p:nvSpPr>
        <p:spPr/>
        <p:txBody>
          <a:bodyPr/>
          <a:lstStyle>
            <a:extLst/>
          </a:lstStyle>
          <a:p>
            <a:endParaRPr lang="ru-RU"/>
          </a:p>
        </p:txBody>
      </p:sp>
      <p:sp>
        <p:nvSpPr>
          <p:cNvPr id="6" name="Slide Number Placeholder 5"/>
          <p:cNvSpPr>
            <a:spLocks noGrp="1"/>
          </p:cNvSpPr>
          <p:nvPr>
            <p:ph type="sldNum" sz="quarter" idx="12"/>
          </p:nvPr>
        </p:nvSpPr>
        <p:spPr/>
        <p:txBody>
          <a:bodyPr/>
          <a:lstStyle>
            <a:extLst/>
          </a:lstStyle>
          <a:p>
            <a:fld id="{522DABAC-A718-48DB-A340-38043F9509F2}"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155700" y="2821838"/>
            <a:ext cx="6776779"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155700" y="1905001"/>
            <a:ext cx="6776779"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5117925" y="6556810"/>
            <a:ext cx="2169336" cy="226902"/>
          </a:xfrm>
        </p:spPr>
        <p:txBody>
          <a:bodyPr bIns="0" anchor="b"/>
          <a:lstStyle>
            <a:lvl1pPr>
              <a:defRPr>
                <a:solidFill>
                  <a:schemeClr val="tx2"/>
                </a:solidFill>
              </a:defRPr>
            </a:lvl1pPr>
            <a:extLst/>
          </a:lstStyle>
          <a:p>
            <a:fld id="{E873CD7C-54E3-486C-B4B6-19D8168AD896}" type="datetimeFigureOut">
              <a:rPr lang="ru-RU" smtClean="0"/>
              <a:pPr/>
              <a:t>17.08.2011</a:t>
            </a:fld>
            <a:endParaRPr lang="ru-RU"/>
          </a:p>
        </p:txBody>
      </p:sp>
      <p:sp>
        <p:nvSpPr>
          <p:cNvPr id="5" name="Footer Placeholder 4"/>
          <p:cNvSpPr>
            <a:spLocks noGrp="1"/>
          </p:cNvSpPr>
          <p:nvPr>
            <p:ph type="ftr" sz="quarter" idx="11"/>
          </p:nvPr>
        </p:nvSpPr>
        <p:spPr>
          <a:xfrm>
            <a:off x="1879971" y="6556810"/>
            <a:ext cx="3136900" cy="228600"/>
          </a:xfrm>
        </p:spPr>
        <p:txBody>
          <a:bodyPr bIns="0" anchor="b"/>
          <a:lstStyle>
            <a:lvl1pPr>
              <a:defRPr>
                <a:solidFill>
                  <a:schemeClr val="tx2"/>
                </a:solidFill>
              </a:defRPr>
            </a:lvl1pPr>
            <a:extLst/>
          </a:lstStyle>
          <a:p>
            <a:endParaRPr lang="ru-RU"/>
          </a:p>
        </p:txBody>
      </p:sp>
      <p:sp>
        <p:nvSpPr>
          <p:cNvPr id="6" name="Slide Number Placeholder 5"/>
          <p:cNvSpPr>
            <a:spLocks noGrp="1"/>
          </p:cNvSpPr>
          <p:nvPr>
            <p:ph type="sldNum" sz="quarter" idx="12"/>
          </p:nvPr>
        </p:nvSpPr>
        <p:spPr>
          <a:xfrm>
            <a:off x="7295115" y="6555112"/>
            <a:ext cx="637364" cy="228600"/>
          </a:xfrm>
        </p:spPr>
        <p:txBody>
          <a:bodyPr/>
          <a:lstStyle>
            <a:extLst/>
          </a:lstStyle>
          <a:p>
            <a:fld id="{522DABAC-A718-48DB-A340-38043F9509F2}"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95300" y="320040"/>
            <a:ext cx="7845552"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95300" y="1600201"/>
            <a:ext cx="381381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527042" y="1600201"/>
            <a:ext cx="381381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873CD7C-54E3-486C-B4B6-19D8168AD896}" type="datetimeFigureOut">
              <a:rPr lang="ru-RU" smtClean="0"/>
              <a:pPr/>
              <a:t>17.08.2011</a:t>
            </a:fld>
            <a:endParaRPr lang="ru-RU"/>
          </a:p>
        </p:txBody>
      </p:sp>
      <p:sp>
        <p:nvSpPr>
          <p:cNvPr id="6" name="Footer Placeholder 5"/>
          <p:cNvSpPr>
            <a:spLocks noGrp="1"/>
          </p:cNvSpPr>
          <p:nvPr>
            <p:ph type="ftr" sz="quarter" idx="11"/>
          </p:nvPr>
        </p:nvSpPr>
        <p:spPr/>
        <p:txBody>
          <a:bodyPr/>
          <a:lstStyle>
            <a:extLst/>
          </a:lstStyle>
          <a:p>
            <a:endParaRPr lang="ru-RU"/>
          </a:p>
        </p:txBody>
      </p:sp>
      <p:sp>
        <p:nvSpPr>
          <p:cNvPr id="7" name="Slide Number Placeholder 6"/>
          <p:cNvSpPr>
            <a:spLocks noGrp="1"/>
          </p:cNvSpPr>
          <p:nvPr>
            <p:ph type="sldNum" sz="quarter" idx="12"/>
          </p:nvPr>
        </p:nvSpPr>
        <p:spPr/>
        <p:txBody>
          <a:bodyPr/>
          <a:lstStyle>
            <a:extLst/>
          </a:lstStyle>
          <a:p>
            <a:fld id="{522DABAC-A718-48DB-A340-38043F9509F2}"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320040"/>
            <a:ext cx="7845552"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95300" y="5867400"/>
            <a:ext cx="381381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527042" y="5867400"/>
            <a:ext cx="381381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95300" y="1711840"/>
            <a:ext cx="381381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527042" y="1711840"/>
            <a:ext cx="381381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873CD7C-54E3-486C-B4B6-19D8168AD896}" type="datetimeFigureOut">
              <a:rPr lang="ru-RU" smtClean="0"/>
              <a:pPr/>
              <a:t>17.08.2011</a:t>
            </a:fld>
            <a:endParaRPr lang="ru-RU"/>
          </a:p>
        </p:txBody>
      </p:sp>
      <p:sp>
        <p:nvSpPr>
          <p:cNvPr id="8" name="Footer Placeholder 7"/>
          <p:cNvSpPr>
            <a:spLocks noGrp="1"/>
          </p:cNvSpPr>
          <p:nvPr>
            <p:ph type="ftr" sz="quarter" idx="11"/>
          </p:nvPr>
        </p:nvSpPr>
        <p:spPr/>
        <p:txBody>
          <a:bodyPr/>
          <a:lstStyle>
            <a:extLst/>
          </a:lstStyle>
          <a:p>
            <a:endParaRPr lang="ru-RU"/>
          </a:p>
        </p:txBody>
      </p:sp>
      <p:sp>
        <p:nvSpPr>
          <p:cNvPr id="9" name="Slide Number Placeholder 8"/>
          <p:cNvSpPr>
            <a:spLocks noGrp="1"/>
          </p:cNvSpPr>
          <p:nvPr>
            <p:ph type="sldNum" sz="quarter" idx="12"/>
          </p:nvPr>
        </p:nvSpPr>
        <p:spPr/>
        <p:txBody>
          <a:bodyPr/>
          <a:lstStyle>
            <a:extLst/>
          </a:lstStyle>
          <a:p>
            <a:fld id="{522DABAC-A718-48DB-A340-38043F9509F2}"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95300" y="320040"/>
            <a:ext cx="7845552"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873CD7C-54E3-486C-B4B6-19D8168AD896}" type="datetimeFigureOut">
              <a:rPr lang="ru-RU" smtClean="0"/>
              <a:pPr/>
              <a:t>17.08.2011</a:t>
            </a:fld>
            <a:endParaRPr lang="ru-RU"/>
          </a:p>
        </p:txBody>
      </p:sp>
      <p:sp>
        <p:nvSpPr>
          <p:cNvPr id="4" name="Footer Placeholder 3"/>
          <p:cNvSpPr>
            <a:spLocks noGrp="1"/>
          </p:cNvSpPr>
          <p:nvPr>
            <p:ph type="ftr" sz="quarter" idx="11"/>
          </p:nvPr>
        </p:nvSpPr>
        <p:spPr/>
        <p:txBody>
          <a:bodyPr/>
          <a:lstStyle>
            <a:extLst/>
          </a:lstStyle>
          <a:p>
            <a:endParaRPr lang="ru-RU"/>
          </a:p>
        </p:txBody>
      </p:sp>
      <p:sp>
        <p:nvSpPr>
          <p:cNvPr id="5" name="Slide Number Placeholder 4"/>
          <p:cNvSpPr>
            <a:spLocks noGrp="1"/>
          </p:cNvSpPr>
          <p:nvPr>
            <p:ph type="sldNum" sz="quarter" idx="12"/>
          </p:nvPr>
        </p:nvSpPr>
        <p:spPr/>
        <p:txBody>
          <a:bodyPr/>
          <a:lstStyle>
            <a:extLst/>
          </a:lstStyle>
          <a:p>
            <a:fld id="{522DABAC-A718-48DB-A340-38043F9509F2}"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E873CD7C-54E3-486C-B4B6-19D8168AD896}" type="datetimeFigureOut">
              <a:rPr lang="ru-RU" smtClean="0"/>
              <a:pPr/>
              <a:t>17.08.2011</a:t>
            </a:fld>
            <a:endParaRPr lang="ru-RU"/>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ru-RU"/>
          </a:p>
        </p:txBody>
      </p:sp>
      <p:sp>
        <p:nvSpPr>
          <p:cNvPr id="4" name="Slide Number Placeholder 3"/>
          <p:cNvSpPr>
            <a:spLocks noGrp="1"/>
          </p:cNvSpPr>
          <p:nvPr>
            <p:ph type="sldNum" sz="quarter" idx="12"/>
          </p:nvPr>
        </p:nvSpPr>
        <p:spPr/>
        <p:txBody>
          <a:bodyPr/>
          <a:lstStyle>
            <a:extLst/>
          </a:lstStyle>
          <a:p>
            <a:fld id="{522DABAC-A718-48DB-A340-38043F9509F2}"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28600"/>
            <a:ext cx="638937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5300" y="1497416"/>
            <a:ext cx="638937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95300" y="2133600"/>
            <a:ext cx="784225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873CD7C-54E3-486C-B4B6-19D8168AD896}" type="datetimeFigureOut">
              <a:rPr lang="ru-RU" smtClean="0"/>
              <a:pPr/>
              <a:t>17.08.2011</a:t>
            </a:fld>
            <a:endParaRPr lang="ru-RU"/>
          </a:p>
        </p:txBody>
      </p:sp>
      <p:sp>
        <p:nvSpPr>
          <p:cNvPr id="6" name="Footer Placeholder 5"/>
          <p:cNvSpPr>
            <a:spLocks noGrp="1"/>
          </p:cNvSpPr>
          <p:nvPr>
            <p:ph type="ftr" sz="quarter" idx="11"/>
          </p:nvPr>
        </p:nvSpPr>
        <p:spPr/>
        <p:txBody>
          <a:bodyPr/>
          <a:lstStyle>
            <a:extLst/>
          </a:lstStyle>
          <a:p>
            <a:endParaRPr lang="ru-RU"/>
          </a:p>
        </p:txBody>
      </p:sp>
      <p:sp>
        <p:nvSpPr>
          <p:cNvPr id="7" name="Slide Number Placeholder 6"/>
          <p:cNvSpPr>
            <a:spLocks noGrp="1"/>
          </p:cNvSpPr>
          <p:nvPr>
            <p:ph type="sldNum" sz="quarter" idx="12"/>
          </p:nvPr>
        </p:nvSpPr>
        <p:spPr/>
        <p:txBody>
          <a:bodyPr/>
          <a:lstStyle>
            <a:extLst/>
          </a:lstStyle>
          <a:p>
            <a:fld id="{522DABAC-A718-48DB-A340-38043F9509F2}"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647799" y="1004669"/>
            <a:ext cx="4679488"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646432" y="998817"/>
            <a:ext cx="4679488"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838189" y="1143000"/>
            <a:ext cx="371475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838189" y="3283634"/>
            <a:ext cx="371475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E873CD7C-54E3-486C-B4B6-19D8168AD896}" type="datetimeFigureOut">
              <a:rPr lang="ru-RU" smtClean="0"/>
              <a:pPr/>
              <a:t>17.08.2011</a:t>
            </a:fld>
            <a:endParaRPr lang="ru-RU"/>
          </a:p>
        </p:txBody>
      </p:sp>
      <p:sp>
        <p:nvSpPr>
          <p:cNvPr id="6" name="Footer Placeholder 5"/>
          <p:cNvSpPr>
            <a:spLocks noGrp="1"/>
          </p:cNvSpPr>
          <p:nvPr>
            <p:ph type="ftr" sz="quarter" idx="11"/>
          </p:nvPr>
        </p:nvSpPr>
        <p:spPr/>
        <p:txBody>
          <a:bodyPr/>
          <a:lstStyle>
            <a:extLst/>
          </a:lstStyle>
          <a:p>
            <a:endParaRPr lang="ru-RU"/>
          </a:p>
        </p:txBody>
      </p:sp>
      <p:sp>
        <p:nvSpPr>
          <p:cNvPr id="7" name="Slide Number Placeholder 6"/>
          <p:cNvSpPr>
            <a:spLocks noGrp="1"/>
          </p:cNvSpPr>
          <p:nvPr>
            <p:ph type="sldNum" sz="quarter" idx="12"/>
          </p:nvPr>
        </p:nvSpPr>
        <p:spPr/>
        <p:txBody>
          <a:bodyPr/>
          <a:lstStyle>
            <a:extLst/>
          </a:lstStyle>
          <a:p>
            <a:fld id="{522DABAC-A718-48DB-A340-38043F9509F2}" type="slidenum">
              <a:rPr lang="ru-RU" smtClean="0"/>
              <a:pPr/>
              <a:t>‹#›</a:t>
            </a:fld>
            <a:endParaRPr lang="ru-RU"/>
          </a:p>
        </p:txBody>
      </p:sp>
      <p:sp>
        <p:nvSpPr>
          <p:cNvPr id="10" name="Picture Placeholder 9"/>
          <p:cNvSpPr>
            <a:spLocks noGrp="1"/>
          </p:cNvSpPr>
          <p:nvPr>
            <p:ph type="pic" idx="1"/>
          </p:nvPr>
        </p:nvSpPr>
        <p:spPr>
          <a:xfrm>
            <a:off x="718989" y="1041002"/>
            <a:ext cx="455676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832850" y="0"/>
            <a:ext cx="107315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95300" y="320040"/>
            <a:ext cx="784225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95300" y="1609416"/>
            <a:ext cx="784225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599764" y="6557946"/>
            <a:ext cx="2169336" cy="226902"/>
          </a:xfrm>
          <a:prstGeom prst="rect">
            <a:avLst/>
          </a:prstGeom>
        </p:spPr>
        <p:txBody>
          <a:bodyPr vert="horz" tIns="0" bIns="0" anchor="b"/>
          <a:lstStyle>
            <a:lvl1pPr algn="l" eaLnBrk="1" latinLnBrk="0" hangingPunct="1">
              <a:defRPr kumimoji="0" sz="1000">
                <a:solidFill>
                  <a:schemeClr val="tx2"/>
                </a:solidFill>
              </a:defRPr>
            </a:lvl1pPr>
            <a:extLst/>
          </a:lstStyle>
          <a:p>
            <a:fld id="{E873CD7C-54E3-486C-B4B6-19D8168AD896}" type="datetimeFigureOut">
              <a:rPr lang="ru-RU" smtClean="0"/>
              <a:pPr/>
              <a:t>17.08.2011</a:t>
            </a:fld>
            <a:endParaRPr lang="ru-RU"/>
          </a:p>
        </p:txBody>
      </p:sp>
      <p:sp>
        <p:nvSpPr>
          <p:cNvPr id="4" name="Footer Placeholder 3"/>
          <p:cNvSpPr>
            <a:spLocks noGrp="1"/>
          </p:cNvSpPr>
          <p:nvPr>
            <p:ph type="ftr" sz="quarter" idx="3"/>
          </p:nvPr>
        </p:nvSpPr>
        <p:spPr>
          <a:xfrm>
            <a:off x="495300" y="6557946"/>
            <a:ext cx="39624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Slide Number Placeholder 15"/>
          <p:cNvSpPr>
            <a:spLocks noGrp="1"/>
          </p:cNvSpPr>
          <p:nvPr>
            <p:ph type="sldNum" sz="quarter" idx="4"/>
          </p:nvPr>
        </p:nvSpPr>
        <p:spPr>
          <a:xfrm>
            <a:off x="6772402" y="6556248"/>
            <a:ext cx="637364"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522DABAC-A718-48DB-A340-38043F9509F2}"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image" Target="../media/image7.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scene3d>
            <a:camera prst="obliqueTopLeft"/>
            <a:lightRig rig="threePt" dir="t"/>
          </a:scene3d>
        </p:spPr>
        <p:txBody>
          <a:bodyPr anchor="ctr"/>
          <a:lstStyle/>
          <a:p>
            <a:r>
              <a:rPr lang="en-US" sz="4800" i="1" dirty="0" smtClean="0">
                <a:solidFill>
                  <a:schemeClr val="bg1"/>
                </a:solidFill>
                <a:latin typeface="Calibri" pitchFamily="34" charset="0"/>
              </a:rPr>
              <a:t>William Shakespeare</a:t>
            </a:r>
            <a:endParaRPr lang="ru-RU" sz="4800" i="1" dirty="0">
              <a:solidFill>
                <a:schemeClr val="bg1"/>
              </a:solidFill>
              <a:latin typeface="Calibri" pitchFamily="34" charset="0"/>
            </a:endParaRPr>
          </a:p>
        </p:txBody>
      </p:sp>
      <p:sp>
        <p:nvSpPr>
          <p:cNvPr id="3" name="Подзаголовок 2"/>
          <p:cNvSpPr>
            <a:spLocks noGrp="1"/>
          </p:cNvSpPr>
          <p:nvPr>
            <p:ph type="subTitle" idx="1"/>
          </p:nvPr>
        </p:nvSpPr>
        <p:spPr/>
        <p:txBody>
          <a:bodyPr>
            <a:normAutofit/>
          </a:bodyPr>
          <a:lstStyle/>
          <a:p>
            <a:r>
              <a:rPr lang="en-US" sz="2800" i="1" dirty="0" smtClean="0">
                <a:solidFill>
                  <a:schemeClr val="bg1"/>
                </a:solidFill>
                <a:latin typeface="Calibri" pitchFamily="34" charset="0"/>
              </a:rPr>
              <a:t>The greatest of all playwrights and poets of all times.</a:t>
            </a:r>
            <a:endParaRPr lang="ru-RU" sz="2800" i="1" dirty="0">
              <a:solidFill>
                <a:schemeClr val="bg1"/>
              </a:solidFill>
              <a:latin typeface="Calibri" pitchFamily="34" charset="0"/>
            </a:endParaRPr>
          </a:p>
        </p:txBody>
      </p:sp>
      <p:pic>
        <p:nvPicPr>
          <p:cNvPr id="5" name="Picture 4" descr="Портрет Шекспира.jpg"/>
          <p:cNvPicPr>
            <a:picLocks noChangeAspect="1"/>
          </p:cNvPicPr>
          <p:nvPr/>
        </p:nvPicPr>
        <p:blipFill>
          <a:blip r:embed="rId2" cstate="print"/>
          <a:stretch>
            <a:fillRect/>
          </a:stretch>
        </p:blipFill>
        <p:spPr>
          <a:xfrm>
            <a:off x="194471" y="332657"/>
            <a:ext cx="2476500" cy="2933700"/>
          </a:xfrm>
          <a:prstGeom prst="rect">
            <a:avLst/>
          </a:prstGeom>
        </p:spPr>
      </p:pic>
      <p:sp>
        <p:nvSpPr>
          <p:cNvPr id="6" name="TextBox 5"/>
          <p:cNvSpPr txBox="1"/>
          <p:nvPr/>
        </p:nvSpPr>
        <p:spPr>
          <a:xfrm>
            <a:off x="632520" y="3356992"/>
            <a:ext cx="1301959" cy="400110"/>
          </a:xfrm>
          <a:prstGeom prst="rect">
            <a:avLst/>
          </a:prstGeom>
          <a:noFill/>
        </p:spPr>
        <p:txBody>
          <a:bodyPr wrap="none" rtlCol="0">
            <a:spAutoFit/>
          </a:bodyPr>
          <a:lstStyle/>
          <a:p>
            <a:r>
              <a:rPr lang="en-US" sz="2000" b="1" i="1" dirty="0" smtClean="0">
                <a:solidFill>
                  <a:schemeClr val="tx2">
                    <a:lumMod val="75000"/>
                  </a:schemeClr>
                </a:solidFill>
                <a:latin typeface="Calibri" pitchFamily="34" charset="0"/>
                <a:cs typeface="Arial" pitchFamily="34" charset="0"/>
              </a:rPr>
              <a:t>1564-1616</a:t>
            </a:r>
            <a:endParaRPr lang="ru-RU" sz="2000" b="1" i="1" dirty="0">
              <a:solidFill>
                <a:schemeClr val="tx2">
                  <a:lumMod val="75000"/>
                </a:schemeClr>
              </a:solidFill>
              <a:latin typeface="Calibri" pitchFamily="34" charset="0"/>
              <a:cs typeface="Arial" pitchFamily="34" charset="0"/>
            </a:endParaRPr>
          </a:p>
        </p:txBody>
      </p:sp>
    </p:spTree>
  </p:cSld>
  <p:clrMapOvr>
    <a:masterClrMapping/>
  </p:clrMapOvr>
  <p:transition advTm="10625"/>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8488C4"/>
            </a:gs>
            <a:gs pos="53000">
              <a:srgbClr val="D4DEFF"/>
            </a:gs>
            <a:gs pos="83000">
              <a:srgbClr val="D4DEFF"/>
            </a:gs>
            <a:gs pos="100000">
              <a:srgbClr val="96AB94"/>
            </a:gs>
          </a:gsLst>
          <a:lin ang="2700000" scaled="0"/>
        </a:gradFill>
        <a:effectLst/>
      </p:bgPr>
    </p:bg>
    <p:spTree>
      <p:nvGrpSpPr>
        <p:cNvPr id="1" name=""/>
        <p:cNvGrpSpPr/>
        <p:nvPr/>
      </p:nvGrpSpPr>
      <p:grpSpPr>
        <a:xfrm>
          <a:off x="0" y="0"/>
          <a:ext cx="0" cy="0"/>
          <a:chOff x="0" y="0"/>
          <a:chExt cx="0" cy="0"/>
        </a:xfrm>
      </p:grpSpPr>
      <p:sp>
        <p:nvSpPr>
          <p:cNvPr id="12" name="Title 11"/>
          <p:cNvSpPr>
            <a:spLocks noGrp="1"/>
          </p:cNvSpPr>
          <p:nvPr>
            <p:ph type="title"/>
          </p:nvPr>
        </p:nvSpPr>
        <p:spPr>
          <a:xfrm>
            <a:off x="495300" y="383312"/>
            <a:ext cx="7840800" cy="885448"/>
          </a:xfrm>
        </p:spPr>
        <p:txBody>
          <a:bodyPr anchor="t">
            <a:normAutofit/>
          </a:bodyPr>
          <a:lstStyle/>
          <a:p>
            <a:pPr algn="ctr"/>
            <a:r>
              <a:rPr lang="en-US" sz="3000" b="0" dirty="0"/>
              <a:t>the early years</a:t>
            </a:r>
            <a:endParaRPr lang="ru-RU" sz="3000" dirty="0"/>
          </a:p>
        </p:txBody>
      </p:sp>
      <p:sp>
        <p:nvSpPr>
          <p:cNvPr id="11" name="Text Placeholder 10"/>
          <p:cNvSpPr>
            <a:spLocks noGrp="1"/>
          </p:cNvSpPr>
          <p:nvPr>
            <p:ph type="body" idx="2"/>
          </p:nvPr>
        </p:nvSpPr>
        <p:spPr>
          <a:xfrm>
            <a:off x="495300" y="1124744"/>
            <a:ext cx="7842076" cy="1931584"/>
          </a:xfrm>
        </p:spPr>
        <p:txBody>
          <a:bodyPr anchor="ctr">
            <a:noAutofit/>
          </a:bodyPr>
          <a:lstStyle/>
          <a:p>
            <a:pPr algn="just"/>
            <a:r>
              <a:rPr lang="en-US" sz="2000" dirty="0" smtClean="0">
                <a:latin typeface="Calibri" pitchFamily="34" charset="0"/>
              </a:rPr>
              <a:t>	William was born on April 23, 1564 in Stratford</a:t>
            </a:r>
            <a:r>
              <a:rPr lang="ru-RU" sz="2000" dirty="0" smtClean="0">
                <a:latin typeface="Calibri" pitchFamily="34" charset="0"/>
              </a:rPr>
              <a:t>-</a:t>
            </a:r>
            <a:r>
              <a:rPr lang="en-US" sz="2000" dirty="0" smtClean="0">
                <a:latin typeface="Calibri" pitchFamily="34" charset="0"/>
              </a:rPr>
              <a:t>upon</a:t>
            </a:r>
            <a:r>
              <a:rPr lang="ru-RU" sz="2000" dirty="0" smtClean="0">
                <a:latin typeface="Calibri" pitchFamily="34" charset="0"/>
              </a:rPr>
              <a:t>- </a:t>
            </a:r>
            <a:r>
              <a:rPr lang="en-US" sz="2000" dirty="0" smtClean="0">
                <a:latin typeface="Calibri" pitchFamily="34" charset="0"/>
              </a:rPr>
              <a:t>Avon. His mother was the daughter of a farmer. His father was a glove</a:t>
            </a:r>
            <a:r>
              <a:rPr lang="ru-RU" sz="2000" dirty="0" smtClean="0">
                <a:latin typeface="Calibri" pitchFamily="34" charset="0"/>
              </a:rPr>
              <a:t>-</a:t>
            </a:r>
            <a:r>
              <a:rPr lang="en-US" sz="2000" dirty="0" smtClean="0">
                <a:latin typeface="Calibri" pitchFamily="34" charset="0"/>
              </a:rPr>
              <a:t>maker. William attended the local </a:t>
            </a:r>
            <a:r>
              <a:rPr lang="en-US" sz="2000" dirty="0" smtClean="0">
                <a:latin typeface="Calibri" pitchFamily="34" charset="0"/>
              </a:rPr>
              <a:t>grammar school </a:t>
            </a:r>
            <a:r>
              <a:rPr lang="en-US" sz="2000" dirty="0" smtClean="0">
                <a:latin typeface="Calibri" pitchFamily="34" charset="0"/>
              </a:rPr>
              <a:t>and got a classical education. In 1582 he married Anne Hathaway. During some years his three children  were born</a:t>
            </a:r>
            <a:r>
              <a:rPr lang="ru-RU" sz="2000" dirty="0" smtClean="0">
                <a:latin typeface="Calibri" pitchFamily="34" charset="0"/>
              </a:rPr>
              <a:t>:</a:t>
            </a:r>
            <a:r>
              <a:rPr lang="en-US" sz="2000" dirty="0" smtClean="0">
                <a:latin typeface="Calibri" pitchFamily="34" charset="0"/>
              </a:rPr>
              <a:t> Susannah and then </a:t>
            </a:r>
            <a:r>
              <a:rPr lang="en-US" sz="2000" dirty="0" smtClean="0">
                <a:latin typeface="Calibri" pitchFamily="34" charset="0"/>
              </a:rPr>
              <a:t>twins </a:t>
            </a:r>
            <a:r>
              <a:rPr lang="ru-RU" sz="2000" dirty="0" smtClean="0">
                <a:latin typeface="Calibri" pitchFamily="34" charset="0"/>
              </a:rPr>
              <a:t>- </a:t>
            </a:r>
            <a:r>
              <a:rPr lang="en-US" sz="2000" dirty="0" smtClean="0">
                <a:latin typeface="Calibri" pitchFamily="34" charset="0"/>
              </a:rPr>
              <a:t>a son, </a:t>
            </a:r>
            <a:r>
              <a:rPr lang="en-US" sz="2000" dirty="0" err="1" smtClean="0">
                <a:latin typeface="Calibri" pitchFamily="34" charset="0"/>
              </a:rPr>
              <a:t>Hamnet</a:t>
            </a:r>
            <a:r>
              <a:rPr lang="en-US" sz="2000" dirty="0" smtClean="0">
                <a:latin typeface="Calibri" pitchFamily="34" charset="0"/>
              </a:rPr>
              <a:t> and a girl, Judith.</a:t>
            </a:r>
            <a:endParaRPr lang="ru-RU" sz="2000" dirty="0" smtClean="0">
              <a:latin typeface="Calibri" pitchFamily="34" charset="0"/>
            </a:endParaRPr>
          </a:p>
        </p:txBody>
      </p:sp>
      <p:pic>
        <p:nvPicPr>
          <p:cNvPr id="14" name="Content Placeholder 13" descr="shakes1_b.jpg"/>
          <p:cNvPicPr>
            <a:picLocks noGrp="1" noChangeAspect="1"/>
          </p:cNvPicPr>
          <p:nvPr>
            <p:ph sz="half" idx="1"/>
          </p:nvPr>
        </p:nvPicPr>
        <p:blipFill>
          <a:blip r:embed="rId3" cstate="print"/>
          <a:stretch>
            <a:fillRect/>
          </a:stretch>
        </p:blipFill>
        <p:spPr>
          <a:xfrm>
            <a:off x="488501" y="3140968"/>
            <a:ext cx="3972130" cy="2736000"/>
          </a:xfrm>
        </p:spPr>
      </p:pic>
      <p:pic>
        <p:nvPicPr>
          <p:cNvPr id="21" name="Picture 20" descr="220px-William_W. Shakespeare's birthplace in Stratford-upon-Avon.jpg"/>
          <p:cNvPicPr>
            <a:picLocks noChangeAspect="1"/>
          </p:cNvPicPr>
          <p:nvPr/>
        </p:nvPicPr>
        <p:blipFill>
          <a:blip r:embed="rId4" cstate="print"/>
          <a:srcRect l="12885" r="12885"/>
          <a:stretch>
            <a:fillRect/>
          </a:stretch>
        </p:blipFill>
        <p:spPr>
          <a:xfrm>
            <a:off x="4686158" y="3140968"/>
            <a:ext cx="3723226" cy="2736000"/>
          </a:xfrm>
          <a:prstGeom prst="rect">
            <a:avLst/>
          </a:prstGeom>
        </p:spPr>
      </p:pic>
      <p:sp>
        <p:nvSpPr>
          <p:cNvPr id="23" name="TextBox 22"/>
          <p:cNvSpPr txBox="1"/>
          <p:nvPr/>
        </p:nvSpPr>
        <p:spPr>
          <a:xfrm>
            <a:off x="4736976" y="5949280"/>
            <a:ext cx="3672408" cy="369332"/>
          </a:xfrm>
          <a:prstGeom prst="rect">
            <a:avLst/>
          </a:prstGeom>
          <a:noFill/>
        </p:spPr>
        <p:txBody>
          <a:bodyPr wrap="square" rtlCol="0">
            <a:spAutoFit/>
          </a:bodyPr>
          <a:lstStyle/>
          <a:p>
            <a:pPr algn="ctr"/>
            <a:r>
              <a:rPr lang="en-US" dirty="0" smtClean="0">
                <a:latin typeface="Calibri" pitchFamily="34" charset="0"/>
              </a:rPr>
              <a:t>Shakespeare’s home</a:t>
            </a:r>
            <a:endParaRPr lang="ru-RU" dirty="0">
              <a:latin typeface="Calibri" pitchFamily="34" charset="0"/>
            </a:endParaRPr>
          </a:p>
        </p:txBody>
      </p:sp>
      <p:sp>
        <p:nvSpPr>
          <p:cNvPr id="24" name="TextBox 23"/>
          <p:cNvSpPr txBox="1"/>
          <p:nvPr/>
        </p:nvSpPr>
        <p:spPr>
          <a:xfrm>
            <a:off x="632520" y="5949280"/>
            <a:ext cx="3672408" cy="369332"/>
          </a:xfrm>
          <a:prstGeom prst="rect">
            <a:avLst/>
          </a:prstGeom>
          <a:noFill/>
        </p:spPr>
        <p:txBody>
          <a:bodyPr wrap="square" rtlCol="0">
            <a:spAutoFit/>
          </a:bodyPr>
          <a:lstStyle/>
          <a:p>
            <a:pPr algn="ctr"/>
            <a:r>
              <a:rPr lang="en-US" dirty="0" smtClean="0">
                <a:latin typeface="Calibri" pitchFamily="34" charset="0"/>
              </a:rPr>
              <a:t>Shakespeare’s school</a:t>
            </a:r>
            <a:endParaRPr lang="ru-RU" dirty="0">
              <a:latin typeface="Calibri" pitchFamily="34"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38189" y="723528"/>
            <a:ext cx="3714750" cy="2057400"/>
          </a:xfrm>
        </p:spPr>
        <p:txBody>
          <a:bodyPr anchor="t"/>
          <a:lstStyle/>
          <a:p>
            <a:pPr algn="ctr"/>
            <a:r>
              <a:rPr lang="en-US" dirty="0" smtClean="0"/>
              <a:t>WORK</a:t>
            </a:r>
            <a:endParaRPr lang="ru-RU" dirty="0"/>
          </a:p>
        </p:txBody>
      </p:sp>
      <p:sp>
        <p:nvSpPr>
          <p:cNvPr id="3" name="Содержимое 2"/>
          <p:cNvSpPr>
            <a:spLocks noGrp="1"/>
          </p:cNvSpPr>
          <p:nvPr>
            <p:ph type="body" sz="half" idx="2"/>
          </p:nvPr>
        </p:nvSpPr>
        <p:spPr>
          <a:xfrm>
            <a:off x="5838189" y="1580768"/>
            <a:ext cx="3714750" cy="1920240"/>
          </a:xfrm>
        </p:spPr>
        <p:txBody>
          <a:bodyPr>
            <a:noAutofit/>
          </a:bodyPr>
          <a:lstStyle/>
          <a:p>
            <a:pPr algn="just"/>
            <a:r>
              <a:rPr lang="en-US" sz="2000" dirty="0" smtClean="0">
                <a:latin typeface="Calibri" pitchFamily="34" charset="0"/>
                <a:cs typeface="Arial" pitchFamily="34" charset="0"/>
              </a:rPr>
              <a:t>	In 1587 Shakespeare went to work in London, leaving his family at home. Soon he </a:t>
            </a:r>
            <a:r>
              <a:rPr lang="en-US" sz="2000" dirty="0" smtClean="0">
                <a:latin typeface="Calibri" pitchFamily="34" charset="0"/>
                <a:cs typeface="Arial" pitchFamily="34" charset="0"/>
              </a:rPr>
              <a:t>became </a:t>
            </a:r>
            <a:r>
              <a:rPr lang="en-US" sz="2000" dirty="0" smtClean="0">
                <a:latin typeface="Calibri" pitchFamily="34" charset="0"/>
                <a:cs typeface="Arial" pitchFamily="34" charset="0"/>
              </a:rPr>
              <a:t>an actor playing supporting roles. In 1599 William </a:t>
            </a:r>
            <a:r>
              <a:rPr lang="en-US" sz="2000" dirty="0" smtClean="0">
                <a:latin typeface="Calibri" pitchFamily="34" charset="0"/>
                <a:cs typeface="Arial" pitchFamily="34" charset="0"/>
              </a:rPr>
              <a:t>became </a:t>
            </a:r>
            <a:r>
              <a:rPr lang="en-US" sz="2000" dirty="0" smtClean="0">
                <a:latin typeface="Calibri" pitchFamily="34" charset="0"/>
                <a:cs typeface="Arial" pitchFamily="34" charset="0"/>
              </a:rPr>
              <a:t>a part owner of the Globe Theatre in London. Most of his plays were performed in the new Globe Theatre built on the bank </a:t>
            </a:r>
            <a:r>
              <a:rPr lang="en-US" sz="2000" dirty="0">
                <a:latin typeface="Calibri" pitchFamily="34" charset="0"/>
                <a:cs typeface="Arial" pitchFamily="34" charset="0"/>
              </a:rPr>
              <a:t>o</a:t>
            </a:r>
            <a:r>
              <a:rPr lang="en-US" sz="2000" dirty="0" smtClean="0">
                <a:latin typeface="Calibri" pitchFamily="34" charset="0"/>
                <a:cs typeface="Arial" pitchFamily="34" charset="0"/>
              </a:rPr>
              <a:t>f the River Thames.</a:t>
            </a:r>
            <a:endParaRPr lang="ru-RU" sz="2000" dirty="0">
              <a:latin typeface="Calibri" pitchFamily="34" charset="0"/>
              <a:cs typeface="Arial" pitchFamily="34" charset="0"/>
            </a:endParaRPr>
          </a:p>
        </p:txBody>
      </p:sp>
      <p:pic>
        <p:nvPicPr>
          <p:cNvPr id="7" name="Picture Placeholder 6" descr="220px-Globe_theatre_london.jpg"/>
          <p:cNvPicPr>
            <a:picLocks noGrp="1" noChangeAspect="1"/>
          </p:cNvPicPr>
          <p:nvPr>
            <p:ph type="pic" idx="1"/>
          </p:nvPr>
        </p:nvPicPr>
        <p:blipFill>
          <a:blip r:embed="rId2" cstate="print"/>
          <a:srcRect l="9371" r="9371"/>
          <a:stretch>
            <a:fillRect/>
          </a:stretch>
        </p:blip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838189" y="764704"/>
            <a:ext cx="3714750" cy="2057400"/>
          </a:xfrm>
        </p:spPr>
        <p:txBody>
          <a:bodyPr anchor="t"/>
          <a:lstStyle/>
          <a:p>
            <a:pPr algn="ctr"/>
            <a:r>
              <a:rPr lang="en-US" dirty="0" smtClean="0"/>
              <a:t>death</a:t>
            </a:r>
            <a:endParaRPr lang="ru-RU" dirty="0"/>
          </a:p>
        </p:txBody>
      </p:sp>
      <p:sp>
        <p:nvSpPr>
          <p:cNvPr id="3" name="Содержимое 2"/>
          <p:cNvSpPr>
            <a:spLocks noGrp="1"/>
          </p:cNvSpPr>
          <p:nvPr>
            <p:ph type="body" sz="half" idx="2"/>
          </p:nvPr>
        </p:nvSpPr>
        <p:spPr>
          <a:xfrm>
            <a:off x="5838189" y="1580768"/>
            <a:ext cx="3714750" cy="1920240"/>
          </a:xfrm>
        </p:spPr>
        <p:txBody>
          <a:bodyPr>
            <a:noAutofit/>
          </a:bodyPr>
          <a:lstStyle/>
          <a:p>
            <a:pPr indent="-360000" algn="just">
              <a:buClr>
                <a:schemeClr val="accent2">
                  <a:lumMod val="50000"/>
                </a:schemeClr>
              </a:buClr>
              <a:buSzPct val="100000"/>
              <a:buFont typeface="Wingdings 2" pitchFamily="18" charset="2"/>
              <a:buChar char=""/>
            </a:pPr>
            <a:r>
              <a:rPr lang="en-US" sz="2000" dirty="0" smtClean="0">
                <a:latin typeface="Calibri" pitchFamily="34" charset="0"/>
              </a:rPr>
              <a:t>In 1613 he stopped writing and came back to Stratford where he died in 1616.</a:t>
            </a:r>
          </a:p>
          <a:p>
            <a:pPr indent="-360000" algn="just">
              <a:buClr>
                <a:schemeClr val="accent2">
                  <a:lumMod val="50000"/>
                </a:schemeClr>
              </a:buClr>
              <a:buSzPct val="100000"/>
              <a:buFont typeface="Wingdings 2" pitchFamily="18" charset="2"/>
              <a:buChar char=""/>
            </a:pPr>
            <a:r>
              <a:rPr lang="en-US" sz="2000" dirty="0" smtClean="0">
                <a:latin typeface="Calibri" pitchFamily="34" charset="0"/>
              </a:rPr>
              <a:t>This is the place where the house on which Shakespeare died used to be. It was a big house bought by William Shakespeare for his family when he was still in London. Here he spent the last years of his life. Unfortunately, the house was destroyed.</a:t>
            </a:r>
          </a:p>
          <a:p>
            <a:pPr indent="-360000" algn="just">
              <a:buClr>
                <a:schemeClr val="accent2">
                  <a:lumMod val="50000"/>
                </a:schemeClr>
              </a:buClr>
              <a:buSzPct val="100000"/>
              <a:buFont typeface="Wingdings 2" pitchFamily="18" charset="2"/>
              <a:buChar char=""/>
            </a:pPr>
            <a:r>
              <a:rPr lang="en-US" sz="2000" dirty="0" smtClean="0">
                <a:latin typeface="Calibri" pitchFamily="34" charset="0"/>
              </a:rPr>
              <a:t>It’s interesting that </a:t>
            </a:r>
            <a:r>
              <a:rPr lang="en-US" sz="2000" dirty="0" smtClean="0">
                <a:latin typeface="Calibri" pitchFamily="34" charset="0"/>
              </a:rPr>
              <a:t>William</a:t>
            </a:r>
            <a:r>
              <a:rPr lang="en-US" sz="2000" dirty="0" smtClean="0">
                <a:latin typeface="Calibri" pitchFamily="34" charset="0"/>
              </a:rPr>
              <a:t> </a:t>
            </a:r>
            <a:r>
              <a:rPr lang="en-US" sz="2000" dirty="0" smtClean="0">
                <a:latin typeface="Calibri" pitchFamily="34" charset="0"/>
              </a:rPr>
              <a:t>died on his birthday, 23 April.</a:t>
            </a:r>
          </a:p>
          <a:p>
            <a:pPr indent="-360000" algn="just">
              <a:buClr>
                <a:schemeClr val="accent2">
                  <a:lumMod val="50000"/>
                </a:schemeClr>
              </a:buClr>
              <a:buSzPct val="100000"/>
              <a:buFont typeface="Wingdings 2" pitchFamily="18" charset="2"/>
              <a:buChar char=""/>
            </a:pPr>
            <a:endParaRPr lang="en-US" sz="2000" dirty="0" smtClean="0">
              <a:latin typeface="Calibri" pitchFamily="34" charset="0"/>
            </a:endParaRPr>
          </a:p>
        </p:txBody>
      </p:sp>
      <p:pic>
        <p:nvPicPr>
          <p:cNvPr id="10" name="Content Placeholder 9" descr="Stratford_Holy_Trinity_Church3.jpg"/>
          <p:cNvPicPr>
            <a:picLocks noGrp="1" noChangeAspect="1"/>
          </p:cNvPicPr>
          <p:nvPr>
            <p:ph type="pic" idx="1"/>
          </p:nvPr>
        </p:nvPicPr>
        <p:blipFill>
          <a:blip r:embed="rId2" cstate="print"/>
          <a:srcRect l="6132" r="6132"/>
          <a:stretch>
            <a:fillRect/>
          </a:stretch>
        </p:blip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838189" y="764704"/>
            <a:ext cx="3714750" cy="2057400"/>
          </a:xfrm>
        </p:spPr>
        <p:txBody>
          <a:bodyPr anchor="t"/>
          <a:lstStyle/>
          <a:p>
            <a:pPr algn="ctr"/>
            <a:r>
              <a:rPr lang="en-US" dirty="0" smtClean="0"/>
              <a:t>MEMORIALS</a:t>
            </a:r>
            <a:endParaRPr lang="ru-RU" dirty="0"/>
          </a:p>
        </p:txBody>
      </p:sp>
      <p:sp>
        <p:nvSpPr>
          <p:cNvPr id="3" name="Содержимое 2"/>
          <p:cNvSpPr>
            <a:spLocks noGrp="1"/>
          </p:cNvSpPr>
          <p:nvPr>
            <p:ph type="body" sz="half" idx="2"/>
          </p:nvPr>
        </p:nvSpPr>
        <p:spPr>
          <a:xfrm>
            <a:off x="5838189" y="1580768"/>
            <a:ext cx="3714750" cy="1920240"/>
          </a:xfrm>
        </p:spPr>
        <p:txBody>
          <a:bodyPr>
            <a:noAutofit/>
          </a:bodyPr>
          <a:lstStyle/>
          <a:p>
            <a:pPr algn="just"/>
            <a:r>
              <a:rPr lang="en-US" sz="2000" dirty="0" smtClean="0">
                <a:latin typeface="Calibri" pitchFamily="34" charset="0"/>
              </a:rPr>
              <a:t>	Another memorial to William Shakespeare is the Royal Shakespeare Theatre. The present building was constructed in 1932. The first building was opened on Shakespeare’s birthday in 1987 and destroyed by fire in 1926.</a:t>
            </a:r>
            <a:endParaRPr lang="ru-RU" sz="2000" dirty="0">
              <a:latin typeface="Calibri" pitchFamily="34" charset="0"/>
            </a:endParaRPr>
          </a:p>
        </p:txBody>
      </p:sp>
      <p:pic>
        <p:nvPicPr>
          <p:cNvPr id="7" name="Picture Placeholder 6" descr="1293578554_stratford-gorod-i-ego-geroj.jpg"/>
          <p:cNvPicPr>
            <a:picLocks noGrp="1" noChangeAspect="1"/>
          </p:cNvPicPr>
          <p:nvPr>
            <p:ph type="pic" idx="1"/>
          </p:nvPr>
        </p:nvPicPr>
        <p:blipFill>
          <a:blip r:embed="rId2" cstate="print"/>
          <a:srcRect l="16143" r="16143"/>
          <a:stretch>
            <a:fillRect/>
          </a:stretch>
        </p:blip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838189" y="764704"/>
            <a:ext cx="3714750" cy="2057400"/>
          </a:xfrm>
        </p:spPr>
        <p:txBody>
          <a:bodyPr anchor="t"/>
          <a:lstStyle/>
          <a:p>
            <a:pPr algn="ctr"/>
            <a:r>
              <a:rPr lang="en-US" dirty="0" smtClean="0"/>
              <a:t>memorials</a:t>
            </a:r>
            <a:endParaRPr lang="ru-RU" dirty="0"/>
          </a:p>
        </p:txBody>
      </p:sp>
      <p:sp>
        <p:nvSpPr>
          <p:cNvPr id="3" name="Содержимое 2"/>
          <p:cNvSpPr>
            <a:spLocks noGrp="1"/>
          </p:cNvSpPr>
          <p:nvPr>
            <p:ph type="body" sz="half" idx="2"/>
          </p:nvPr>
        </p:nvSpPr>
        <p:spPr>
          <a:xfrm>
            <a:off x="5838189" y="1580768"/>
            <a:ext cx="3714750" cy="1920240"/>
          </a:xfrm>
        </p:spPr>
        <p:txBody>
          <a:bodyPr>
            <a:noAutofit/>
          </a:bodyPr>
          <a:lstStyle/>
          <a:p>
            <a:pPr algn="just"/>
            <a:r>
              <a:rPr lang="en-US" sz="2000" dirty="0" smtClean="0">
                <a:latin typeface="Calibri" pitchFamily="34" charset="0"/>
              </a:rPr>
              <a:t>	The bronze statue of Shakespeare, presented to Stratford by Lord Ronald </a:t>
            </a:r>
            <a:r>
              <a:rPr lang="en-US" sz="2000" dirty="0" err="1" smtClean="0">
                <a:latin typeface="Calibri" pitchFamily="34" charset="0"/>
              </a:rPr>
              <a:t>Sutterland</a:t>
            </a:r>
            <a:r>
              <a:rPr lang="en-US" sz="2000" dirty="0" smtClean="0">
                <a:latin typeface="Calibri" pitchFamily="34" charset="0"/>
              </a:rPr>
              <a:t> Gower in 1988. Shakespeare’s figure is high above the ground and on the ground there are small figures of Shakespeare’s famous characters.</a:t>
            </a:r>
            <a:endParaRPr lang="ru-RU" sz="2000" dirty="0">
              <a:latin typeface="Calibri" pitchFamily="34" charset="0"/>
            </a:endParaRPr>
          </a:p>
        </p:txBody>
      </p:sp>
      <p:pic>
        <p:nvPicPr>
          <p:cNvPr id="7" name="Picture Placeholder 6" descr="200px-William_Shakespeare_Statue_in_Lincoln_Park.JPG"/>
          <p:cNvPicPr>
            <a:picLocks noGrp="1" noChangeAspect="1"/>
          </p:cNvPicPr>
          <p:nvPr>
            <p:ph type="pic" idx="1"/>
          </p:nvPr>
        </p:nvPicPr>
        <p:blipFill>
          <a:blip r:embed="rId2" cstate="print"/>
          <a:srcRect t="24000" b="24000"/>
          <a:stretch>
            <a:fillRect/>
          </a:stretch>
        </p:blip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8488C4"/>
            </a:gs>
            <a:gs pos="53000">
              <a:srgbClr val="D4DEFF"/>
            </a:gs>
            <a:gs pos="83000">
              <a:srgbClr val="D4DEFF"/>
            </a:gs>
            <a:gs pos="100000">
              <a:srgbClr val="96AB94"/>
            </a:gs>
          </a:gsLst>
          <a:lin ang="27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chor="t">
            <a:normAutofit/>
          </a:bodyPr>
          <a:lstStyle/>
          <a:p>
            <a:pPr algn="ctr"/>
            <a:r>
              <a:rPr lang="en-US" sz="3600" b="0" dirty="0" smtClean="0"/>
              <a:t>the works of Shakespeare</a:t>
            </a:r>
            <a:endParaRPr lang="ru-RU" sz="3600" dirty="0"/>
          </a:p>
        </p:txBody>
      </p:sp>
      <p:sp>
        <p:nvSpPr>
          <p:cNvPr id="3" name="Содержимое 2"/>
          <p:cNvSpPr>
            <a:spLocks noGrp="1"/>
          </p:cNvSpPr>
          <p:nvPr>
            <p:ph idx="1"/>
          </p:nvPr>
        </p:nvSpPr>
        <p:spPr/>
        <p:txBody>
          <a:bodyPr>
            <a:noAutofit/>
          </a:bodyPr>
          <a:lstStyle/>
          <a:p>
            <a:pPr marL="0" indent="0">
              <a:spcBef>
                <a:spcPts val="0"/>
              </a:spcBef>
              <a:buNone/>
            </a:pPr>
            <a:r>
              <a:rPr lang="en-US" sz="2000" dirty="0" smtClean="0">
                <a:latin typeface="Calibri" pitchFamily="34" charset="0"/>
                <a:cs typeface="Arial" pitchFamily="34" charset="0"/>
              </a:rPr>
              <a:t>William </a:t>
            </a:r>
            <a:r>
              <a:rPr lang="en-US" sz="2000" dirty="0" smtClean="0">
                <a:latin typeface="Calibri" pitchFamily="34" charset="0"/>
                <a:cs typeface="Arial" pitchFamily="34" charset="0"/>
              </a:rPr>
              <a:t>Shakespeare wrote a lot of </a:t>
            </a:r>
            <a:r>
              <a:rPr lang="en-US" sz="2000" dirty="0" smtClean="0">
                <a:latin typeface="Calibri" pitchFamily="34" charset="0"/>
                <a:cs typeface="Arial" pitchFamily="34" charset="0"/>
              </a:rPr>
              <a:t>masterpieces among  them historical plays</a:t>
            </a:r>
            <a:r>
              <a:rPr lang="en-US" sz="2000" dirty="0" smtClean="0">
                <a:latin typeface="Calibri" pitchFamily="34" charset="0"/>
                <a:cs typeface="Arial" pitchFamily="34" charset="0"/>
              </a:rPr>
              <a:t>, comedies and tragedies.</a:t>
            </a:r>
          </a:p>
          <a:p>
            <a:pPr>
              <a:buNone/>
            </a:pPr>
            <a:endParaRPr lang="en-US" sz="2000" b="1" dirty="0" smtClean="0">
              <a:latin typeface="Calibri" pitchFamily="34" charset="0"/>
              <a:cs typeface="Arial" pitchFamily="34" charset="0"/>
            </a:endParaRPr>
          </a:p>
          <a:p>
            <a:r>
              <a:rPr lang="en-US" sz="2000" dirty="0" smtClean="0">
                <a:latin typeface="Calibri" pitchFamily="34" charset="0"/>
                <a:cs typeface="Arial" pitchFamily="34" charset="0"/>
              </a:rPr>
              <a:t>1593 - The Comedy of Errors</a:t>
            </a:r>
          </a:p>
          <a:p>
            <a:r>
              <a:rPr lang="en-US" sz="2000" dirty="0" smtClean="0">
                <a:latin typeface="Calibri" pitchFamily="34" charset="0"/>
                <a:cs typeface="Arial" pitchFamily="34" charset="0"/>
              </a:rPr>
              <a:t>1595 - Romeo and Juliet</a:t>
            </a:r>
          </a:p>
          <a:p>
            <a:r>
              <a:rPr lang="en-US" sz="2000" dirty="0" smtClean="0">
                <a:latin typeface="Calibri" pitchFamily="34" charset="0"/>
                <a:cs typeface="Arial" pitchFamily="34" charset="0"/>
              </a:rPr>
              <a:t>1596 - A Midsummer Night’s Dream</a:t>
            </a:r>
          </a:p>
          <a:p>
            <a:r>
              <a:rPr lang="en-US" sz="2000" dirty="0" smtClean="0">
                <a:latin typeface="Calibri" pitchFamily="34" charset="0"/>
                <a:cs typeface="Arial" pitchFamily="34" charset="0"/>
              </a:rPr>
              <a:t>1597 - The Merchant of Venice</a:t>
            </a:r>
          </a:p>
          <a:p>
            <a:r>
              <a:rPr lang="en-US" sz="2000" dirty="0" smtClean="0">
                <a:latin typeface="Calibri" pitchFamily="34" charset="0"/>
                <a:cs typeface="Arial" pitchFamily="34" charset="0"/>
              </a:rPr>
              <a:t>1599 - Julius Caesar</a:t>
            </a:r>
          </a:p>
          <a:p>
            <a:r>
              <a:rPr lang="en-US" sz="2000" dirty="0" smtClean="0">
                <a:latin typeface="Calibri" pitchFamily="34" charset="0"/>
                <a:cs typeface="Arial" pitchFamily="34" charset="0"/>
              </a:rPr>
              <a:t>1600 - As You Like It; Twelfth Night</a:t>
            </a:r>
          </a:p>
          <a:p>
            <a:r>
              <a:rPr lang="en-US" sz="2000" dirty="0" smtClean="0">
                <a:latin typeface="Calibri" pitchFamily="34" charset="0"/>
                <a:cs typeface="Arial" pitchFamily="34" charset="0"/>
              </a:rPr>
              <a:t>1601 - Hamlet</a:t>
            </a:r>
          </a:p>
          <a:p>
            <a:r>
              <a:rPr lang="en-US" sz="2000" dirty="0" smtClean="0">
                <a:latin typeface="Calibri" pitchFamily="34" charset="0"/>
                <a:cs typeface="Arial" pitchFamily="34" charset="0"/>
              </a:rPr>
              <a:t>1603 - All’s Well That Ends Well</a:t>
            </a:r>
          </a:p>
          <a:p>
            <a:r>
              <a:rPr lang="en-US" sz="2000" dirty="0" smtClean="0">
                <a:latin typeface="Calibri" pitchFamily="34" charset="0"/>
                <a:cs typeface="Arial" pitchFamily="34" charset="0"/>
              </a:rPr>
              <a:t>1604 - Othello</a:t>
            </a:r>
          </a:p>
          <a:p>
            <a:r>
              <a:rPr lang="en-US" sz="2000" dirty="0" smtClean="0">
                <a:latin typeface="Calibri" pitchFamily="34" charset="0"/>
                <a:cs typeface="Arial" pitchFamily="34" charset="0"/>
              </a:rPr>
              <a:t>1606 - King Lear; Macbeth.</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8488C4"/>
            </a:gs>
            <a:gs pos="53000">
              <a:srgbClr val="D4DEFF"/>
            </a:gs>
            <a:gs pos="83000">
              <a:srgbClr val="D4DEFF"/>
            </a:gs>
            <a:gs pos="100000">
              <a:srgbClr val="96AB94"/>
            </a:gs>
          </a:gsLst>
          <a:lin ang="27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chor="t"/>
          <a:lstStyle/>
          <a:p>
            <a:pPr algn="ctr"/>
            <a:r>
              <a:rPr lang="en-US" sz="3600" b="0" dirty="0" smtClean="0"/>
              <a:t>END</a:t>
            </a:r>
            <a:endParaRPr lang="ru-RU" sz="3600" b="0" dirty="0"/>
          </a:p>
        </p:txBody>
      </p:sp>
      <p:sp>
        <p:nvSpPr>
          <p:cNvPr id="3" name="Содержимое 2"/>
          <p:cNvSpPr>
            <a:spLocks noGrp="1"/>
          </p:cNvSpPr>
          <p:nvPr>
            <p:ph idx="1"/>
          </p:nvPr>
        </p:nvSpPr>
        <p:spPr/>
        <p:txBody>
          <a:bodyPr>
            <a:normAutofit/>
          </a:bodyPr>
          <a:lstStyle/>
          <a:p>
            <a:pPr algn="just"/>
            <a:r>
              <a:rPr lang="en-US" sz="2000" dirty="0" smtClean="0">
                <a:latin typeface="Calibri" pitchFamily="34" charset="0"/>
              </a:rPr>
              <a:t>Many centuries have passed since his death, but Shakespeare is still considered to be the greatest of  all playwrights and poets. His plays are still acted in the whole world.</a:t>
            </a:r>
            <a:endParaRPr lang="ru-RU" sz="2000" dirty="0">
              <a:latin typeface="Calibri" pitchFamily="34" charset="0"/>
            </a:endParaRPr>
          </a:p>
        </p:txBody>
      </p:sp>
      <p:pic>
        <p:nvPicPr>
          <p:cNvPr id="1027" name="Picture 3" descr="D:\My Documents\Downloads\images (1).jpg"/>
          <p:cNvPicPr>
            <a:picLocks noChangeAspect="1" noChangeArrowheads="1"/>
          </p:cNvPicPr>
          <p:nvPr/>
        </p:nvPicPr>
        <p:blipFill>
          <a:blip r:embed="rId2" cstate="print"/>
          <a:srcRect/>
          <a:stretch>
            <a:fillRect/>
          </a:stretch>
        </p:blipFill>
        <p:spPr bwMode="auto">
          <a:xfrm>
            <a:off x="665262" y="3573016"/>
            <a:ext cx="1695450" cy="2695575"/>
          </a:xfrm>
          <a:prstGeom prst="rect">
            <a:avLst/>
          </a:prstGeom>
          <a:noFill/>
        </p:spPr>
      </p:pic>
      <p:pic>
        <p:nvPicPr>
          <p:cNvPr id="7" name="Рисунок 6" descr="shakes_montage.jpg"/>
          <p:cNvPicPr>
            <a:picLocks noChangeAspect="1"/>
          </p:cNvPicPr>
          <p:nvPr/>
        </p:nvPicPr>
        <p:blipFill>
          <a:blip r:embed="rId3" cstate="print"/>
          <a:stretch>
            <a:fillRect/>
          </a:stretch>
        </p:blipFill>
        <p:spPr>
          <a:xfrm>
            <a:off x="2720752" y="3861048"/>
            <a:ext cx="3298055" cy="2398586"/>
          </a:xfrm>
          <a:prstGeom prst="rect">
            <a:avLst/>
          </a:prstGeom>
        </p:spPr>
      </p:pic>
      <p:pic>
        <p:nvPicPr>
          <p:cNvPr id="9" name="Рисунок 8" descr="william-shakespeares-romeo-and-juliet-movie-poster-1996-1020201190.jpg"/>
          <p:cNvPicPr>
            <a:picLocks noChangeAspect="1"/>
          </p:cNvPicPr>
          <p:nvPr/>
        </p:nvPicPr>
        <p:blipFill>
          <a:blip r:embed="rId4" cstate="print"/>
          <a:stretch>
            <a:fillRect/>
          </a:stretch>
        </p:blipFill>
        <p:spPr>
          <a:xfrm>
            <a:off x="6393160" y="3501008"/>
            <a:ext cx="1865207" cy="2742952"/>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635</TotalTime>
  <Words>215</Words>
  <Application>Microsoft Office PowerPoint</Application>
  <PresentationFormat>Лист A4 (210x297 мм)</PresentationFormat>
  <Paragraphs>33</Paragraphs>
  <Slides>8</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Opulent</vt:lpstr>
      <vt:lpstr>William Shakespeare</vt:lpstr>
      <vt:lpstr>the early years</vt:lpstr>
      <vt:lpstr>WORK</vt:lpstr>
      <vt:lpstr>death</vt:lpstr>
      <vt:lpstr>MEMORIALS</vt:lpstr>
      <vt:lpstr>memorials</vt:lpstr>
      <vt:lpstr>the works of Shakespeare</vt:lpstr>
      <vt:lpstr>END</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Valentina</dc:creator>
  <cp:lastModifiedBy>Valentina</cp:lastModifiedBy>
  <cp:revision>137</cp:revision>
  <dcterms:created xsi:type="dcterms:W3CDTF">2011-08-05T06:37:45Z</dcterms:created>
  <dcterms:modified xsi:type="dcterms:W3CDTF">2011-08-17T19:26:23Z</dcterms:modified>
</cp:coreProperties>
</file>